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58" r:id="rId3"/>
    <p:sldId id="522" r:id="rId4"/>
    <p:sldId id="563" r:id="rId5"/>
    <p:sldId id="523" r:id="rId6"/>
    <p:sldId id="564" r:id="rId7"/>
    <p:sldId id="536" r:id="rId8"/>
    <p:sldId id="539" r:id="rId9"/>
    <p:sldId id="565" r:id="rId10"/>
    <p:sldId id="566" r:id="rId11"/>
    <p:sldId id="567" r:id="rId12"/>
    <p:sldId id="569" r:id="rId13"/>
    <p:sldId id="570" r:id="rId14"/>
    <p:sldId id="571" r:id="rId15"/>
    <p:sldId id="572" r:id="rId16"/>
    <p:sldId id="574" r:id="rId17"/>
    <p:sldId id="575" r:id="rId18"/>
    <p:sldId id="576" r:id="rId19"/>
    <p:sldId id="577" r:id="rId20"/>
    <p:sldId id="578" r:id="rId21"/>
  </p:sldIdLst>
  <p:sldSz cx="9144000" cy="6858000" type="screen4x3"/>
  <p:notesSz cx="9872663" cy="6797675"/>
  <p:defaultTextStyle>
    <a:defPPr>
      <a:defRPr lang="zh-CN"/>
    </a:defPPr>
    <a:lvl1pPr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98">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E5EFA7"/>
    <a:srgbClr val="024A23"/>
    <a:srgbClr val="F7C9D4"/>
    <a:srgbClr val="F7D9EA"/>
    <a:srgbClr val="00FFCC"/>
    <a:srgbClr val="00CC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42" autoAdjust="0"/>
    <p:restoredTop sz="99658"/>
  </p:normalViewPr>
  <p:slideViewPr>
    <p:cSldViewPr>
      <p:cViewPr varScale="1">
        <p:scale>
          <a:sx n="86" d="100"/>
          <a:sy n="86" d="100"/>
        </p:scale>
        <p:origin x="1498" y="67"/>
      </p:cViewPr>
      <p:guideLst>
        <p:guide orient="horz" pos="2098"/>
        <p:guide pos="2879"/>
      </p:guideLst>
    </p:cSldViewPr>
  </p:slideViewPr>
  <p:notesTextViewPr>
    <p:cViewPr>
      <p:scale>
        <a:sx n="100" d="100"/>
        <a:sy n="100" d="100"/>
      </p:scale>
      <p:origin x="0" y="0"/>
    </p:cViewPr>
  </p:notesTextViewPr>
  <p:sorterViewPr showFormatting="0">
    <p:cViewPr>
      <p:scale>
        <a:sx n="66" d="100"/>
        <a:sy n="66" d="100"/>
      </p:scale>
      <p:origin x="0" y="0"/>
    </p:cViewPr>
  </p:sorterViewPr>
  <p:gridSpacing cx="45003" cy="4500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9EC02-21AA-4894-BAC7-87AB8AC832E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BA3243B7-FBA1-4DA8-9E16-7C08DE79E624}">
      <dgm:prSet phldrT="[文本]" custT="1"/>
      <dgm:spPr/>
      <dgm:t>
        <a:bodyPr lIns="72000"/>
        <a:lstStyle/>
        <a:p>
          <a:r>
            <a:rPr lang="zh-CN" altLang="en-US" sz="2800" dirty="0">
              <a:solidFill>
                <a:schemeClr val="tx1"/>
              </a:solidFill>
            </a:rPr>
            <a:t>按经营的商品范围</a:t>
          </a:r>
        </a:p>
      </dgm:t>
    </dgm:pt>
    <dgm:pt modelId="{3621849A-BE8F-4EE3-8622-AFBD3002DD8B}" type="parTrans" cxnId="{376FE72B-7E59-4D5B-BEAB-FE886DFBC7B5}">
      <dgm:prSet/>
      <dgm:spPr/>
      <dgm:t>
        <a:bodyPr/>
        <a:lstStyle/>
        <a:p>
          <a:endParaRPr lang="zh-CN" altLang="en-US"/>
        </a:p>
      </dgm:t>
    </dgm:pt>
    <dgm:pt modelId="{5ADFE3D1-C74E-4B2A-A80B-B148CE2E0544}" type="sibTrans" cxnId="{376FE72B-7E59-4D5B-BEAB-FE886DFBC7B5}">
      <dgm:prSet/>
      <dgm:spPr/>
      <dgm:t>
        <a:bodyPr/>
        <a:lstStyle/>
        <a:p>
          <a:endParaRPr lang="zh-CN" altLang="en-US"/>
        </a:p>
      </dgm:t>
    </dgm:pt>
    <dgm:pt modelId="{9F70755D-68C9-4C3B-9CAD-271FADA56701}">
      <dgm:prSet phldrT="[文本]" custT="1"/>
      <dgm:spPr/>
      <dgm:t>
        <a:bodyPr vert="horz"/>
        <a:lstStyle/>
        <a:p>
          <a:r>
            <a:rPr lang="zh-CN" altLang="en-US" sz="2400" dirty="0"/>
            <a:t>综合性  批发市场</a:t>
          </a:r>
        </a:p>
      </dgm:t>
    </dgm:pt>
    <dgm:pt modelId="{59746C48-B21D-416F-87D9-C9233A693F64}" type="parTrans" cxnId="{FF88A478-BDB2-4693-B6DC-F943EB6FB708}">
      <dgm:prSet/>
      <dgm:spPr/>
      <dgm:t>
        <a:bodyPr/>
        <a:lstStyle/>
        <a:p>
          <a:endParaRPr lang="zh-CN" altLang="en-US"/>
        </a:p>
      </dgm:t>
    </dgm:pt>
    <dgm:pt modelId="{920A2D66-C093-459E-AC23-94B4FE8A248D}" type="sibTrans" cxnId="{FF88A478-BDB2-4693-B6DC-F943EB6FB708}">
      <dgm:prSet/>
      <dgm:spPr/>
      <dgm:t>
        <a:bodyPr/>
        <a:lstStyle/>
        <a:p>
          <a:endParaRPr lang="zh-CN" altLang="en-US"/>
        </a:p>
      </dgm:t>
    </dgm:pt>
    <dgm:pt modelId="{231CF962-F3D6-4040-AF10-58BBE43660B8}">
      <dgm:prSet phldrT="[文本]" custT="1"/>
      <dgm:spPr/>
      <dgm:t>
        <a:bodyPr vert="horz"/>
        <a:lstStyle/>
        <a:p>
          <a:r>
            <a:rPr lang="zh-CN" altLang="en-US" sz="2400" dirty="0"/>
            <a:t>专业性  批发市场</a:t>
          </a:r>
        </a:p>
      </dgm:t>
    </dgm:pt>
    <dgm:pt modelId="{E8D8A986-B0EF-4E10-AE08-64D0BDF2CDBD}" type="parTrans" cxnId="{DDCB6177-52F9-4DBC-882B-53166E4996D6}">
      <dgm:prSet/>
      <dgm:spPr/>
      <dgm:t>
        <a:bodyPr/>
        <a:lstStyle/>
        <a:p>
          <a:endParaRPr lang="zh-CN" altLang="en-US"/>
        </a:p>
      </dgm:t>
    </dgm:pt>
    <dgm:pt modelId="{401A9F70-05F4-42E8-B3D5-C728B302746D}" type="sibTrans" cxnId="{DDCB6177-52F9-4DBC-882B-53166E4996D6}">
      <dgm:prSet/>
      <dgm:spPr/>
      <dgm:t>
        <a:bodyPr/>
        <a:lstStyle/>
        <a:p>
          <a:endParaRPr lang="zh-CN" altLang="en-US"/>
        </a:p>
      </dgm:t>
    </dgm:pt>
    <dgm:pt modelId="{B22D0B6E-6F9A-40A8-B8EA-EAB56AFC5D1E}">
      <dgm:prSet phldrT="[文本]" custT="1"/>
      <dgm:spPr/>
      <dgm:t>
        <a:bodyPr/>
        <a:lstStyle/>
        <a:p>
          <a:r>
            <a:rPr lang="zh-CN" altLang="en-US" sz="2800" dirty="0">
              <a:solidFill>
                <a:schemeClr val="tx1"/>
              </a:solidFill>
            </a:rPr>
            <a:t>按地域特点</a:t>
          </a:r>
        </a:p>
      </dgm:t>
    </dgm:pt>
    <dgm:pt modelId="{7EBC9326-3140-4899-9BB2-85EA5DC87515}" type="parTrans" cxnId="{5E368F44-AA70-422A-8C3D-1B73C6BD311B}">
      <dgm:prSet/>
      <dgm:spPr/>
      <dgm:t>
        <a:bodyPr/>
        <a:lstStyle/>
        <a:p>
          <a:endParaRPr lang="zh-CN" altLang="en-US"/>
        </a:p>
      </dgm:t>
    </dgm:pt>
    <dgm:pt modelId="{90043388-6A15-4AB4-B62F-38BEF0AAB69E}" type="sibTrans" cxnId="{5E368F44-AA70-422A-8C3D-1B73C6BD311B}">
      <dgm:prSet/>
      <dgm:spPr/>
      <dgm:t>
        <a:bodyPr/>
        <a:lstStyle/>
        <a:p>
          <a:endParaRPr lang="zh-CN" altLang="en-US"/>
        </a:p>
      </dgm:t>
    </dgm:pt>
    <dgm:pt modelId="{B154EF59-53AC-46BF-A9E4-A57657654709}">
      <dgm:prSet phldrT="[文本]" custT="1"/>
      <dgm:spPr/>
      <dgm:t>
        <a:bodyPr/>
        <a:lstStyle/>
        <a:p>
          <a:r>
            <a:rPr lang="zh-CN" altLang="en-US" sz="2800" dirty="0">
              <a:solidFill>
                <a:schemeClr val="tx1"/>
              </a:solidFill>
            </a:rPr>
            <a:t>按形成方式</a:t>
          </a:r>
        </a:p>
      </dgm:t>
    </dgm:pt>
    <dgm:pt modelId="{17C0C6A2-4EBA-4825-8C37-16CF3E6B60E4}" type="parTrans" cxnId="{4816D936-EA14-4F8D-89C5-628189FA94B5}">
      <dgm:prSet/>
      <dgm:spPr/>
      <dgm:t>
        <a:bodyPr/>
        <a:lstStyle/>
        <a:p>
          <a:endParaRPr lang="zh-CN" altLang="en-US"/>
        </a:p>
      </dgm:t>
    </dgm:pt>
    <dgm:pt modelId="{69A359E4-0DBA-4688-B2FA-1E4C8BB1A41D}" type="sibTrans" cxnId="{4816D936-EA14-4F8D-89C5-628189FA94B5}">
      <dgm:prSet/>
      <dgm:spPr/>
      <dgm:t>
        <a:bodyPr/>
        <a:lstStyle/>
        <a:p>
          <a:endParaRPr lang="zh-CN" altLang="en-US"/>
        </a:p>
      </dgm:t>
    </dgm:pt>
    <dgm:pt modelId="{E9B41CA8-7B55-4DE1-A425-5CA80CE79A50}">
      <dgm:prSet phldrT="[文本]" custT="1"/>
      <dgm:spPr/>
      <dgm:t>
        <a:bodyPr/>
        <a:lstStyle/>
        <a:p>
          <a:r>
            <a:rPr lang="zh-CN" altLang="en-US" sz="2800" dirty="0">
              <a:solidFill>
                <a:schemeClr val="tx1"/>
              </a:solidFill>
            </a:rPr>
            <a:t>按市场主持者的职能</a:t>
          </a:r>
        </a:p>
      </dgm:t>
    </dgm:pt>
    <dgm:pt modelId="{5D5B94F2-854F-4702-B4C2-FE99C3961A31}" type="parTrans" cxnId="{CA989859-80AD-4E36-B9C9-D63CE661C9F6}">
      <dgm:prSet/>
      <dgm:spPr/>
      <dgm:t>
        <a:bodyPr/>
        <a:lstStyle/>
        <a:p>
          <a:endParaRPr lang="zh-CN" altLang="en-US"/>
        </a:p>
      </dgm:t>
    </dgm:pt>
    <dgm:pt modelId="{3F666F97-8AFE-4CED-AF02-557CF5BAC753}" type="sibTrans" cxnId="{CA989859-80AD-4E36-B9C9-D63CE661C9F6}">
      <dgm:prSet/>
      <dgm:spPr/>
      <dgm:t>
        <a:bodyPr/>
        <a:lstStyle/>
        <a:p>
          <a:endParaRPr lang="zh-CN" altLang="en-US"/>
        </a:p>
      </dgm:t>
    </dgm:pt>
    <dgm:pt modelId="{8A8C45B6-8C97-413C-961B-E88DDB59E073}">
      <dgm:prSet custT="1"/>
      <dgm:spPr/>
      <dgm:t>
        <a:bodyPr vert="horz"/>
        <a:lstStyle/>
        <a:p>
          <a:r>
            <a:rPr lang="zh-CN" altLang="en-US" sz="2400" dirty="0"/>
            <a:t>产地     批发市场</a:t>
          </a:r>
        </a:p>
      </dgm:t>
    </dgm:pt>
    <dgm:pt modelId="{A012FE73-460F-4A2C-B45D-B0FD406D2B62}" type="parTrans" cxnId="{9E25DE6D-850C-4B0E-B241-5803433A8CA0}">
      <dgm:prSet/>
      <dgm:spPr/>
      <dgm:t>
        <a:bodyPr/>
        <a:lstStyle/>
        <a:p>
          <a:endParaRPr lang="zh-CN" altLang="en-US"/>
        </a:p>
      </dgm:t>
    </dgm:pt>
    <dgm:pt modelId="{93A017F6-FF04-439D-9146-7A356B418549}" type="sibTrans" cxnId="{9E25DE6D-850C-4B0E-B241-5803433A8CA0}">
      <dgm:prSet/>
      <dgm:spPr/>
      <dgm:t>
        <a:bodyPr/>
        <a:lstStyle/>
        <a:p>
          <a:endParaRPr lang="zh-CN" altLang="en-US"/>
        </a:p>
      </dgm:t>
    </dgm:pt>
    <dgm:pt modelId="{0166E017-2E02-4B93-AF42-C62AD6B97F4D}">
      <dgm:prSet custT="1"/>
      <dgm:spPr/>
      <dgm:t>
        <a:bodyPr vert="horz"/>
        <a:lstStyle/>
        <a:p>
          <a:r>
            <a:rPr lang="zh-CN" altLang="en-US" sz="2400" dirty="0">
              <a:latin typeface="+mn-ea"/>
              <a:ea typeface="+mn-ea"/>
            </a:rPr>
            <a:t>中转地 批发市场</a:t>
          </a:r>
        </a:p>
      </dgm:t>
    </dgm:pt>
    <dgm:pt modelId="{BE1A4125-28AC-4861-A944-36A7DDBF87BA}" type="parTrans" cxnId="{5509040F-297A-4D1B-BA77-E60BCFD89C5A}">
      <dgm:prSet/>
      <dgm:spPr/>
      <dgm:t>
        <a:bodyPr/>
        <a:lstStyle/>
        <a:p>
          <a:endParaRPr lang="zh-CN" altLang="en-US"/>
        </a:p>
      </dgm:t>
    </dgm:pt>
    <dgm:pt modelId="{A40BC005-F343-4B95-B9B0-D76114A43A9E}" type="sibTrans" cxnId="{5509040F-297A-4D1B-BA77-E60BCFD89C5A}">
      <dgm:prSet/>
      <dgm:spPr/>
      <dgm:t>
        <a:bodyPr/>
        <a:lstStyle/>
        <a:p>
          <a:endParaRPr lang="zh-CN" altLang="en-US"/>
        </a:p>
      </dgm:t>
    </dgm:pt>
    <dgm:pt modelId="{8214DAAC-7D7E-4B64-86CE-7ECA0F4851F9}">
      <dgm:prSet custT="1"/>
      <dgm:spPr/>
      <dgm:t>
        <a:bodyPr vert="horz"/>
        <a:lstStyle/>
        <a:p>
          <a:r>
            <a:rPr lang="zh-CN" altLang="en-US" sz="2400" dirty="0"/>
            <a:t>销地     批发市场</a:t>
          </a:r>
        </a:p>
      </dgm:t>
    </dgm:pt>
    <dgm:pt modelId="{2FB9DEDF-EBD7-4C77-A5CB-F0BF71230817}" type="parTrans" cxnId="{16D745F3-65D9-4319-AA9D-2F3DB8AE7DFE}">
      <dgm:prSet/>
      <dgm:spPr/>
      <dgm:t>
        <a:bodyPr/>
        <a:lstStyle/>
        <a:p>
          <a:endParaRPr lang="zh-CN" altLang="en-US"/>
        </a:p>
      </dgm:t>
    </dgm:pt>
    <dgm:pt modelId="{2351A503-079B-4DA6-9C4F-EB3BCD510C5C}" type="sibTrans" cxnId="{16D745F3-65D9-4319-AA9D-2F3DB8AE7DFE}">
      <dgm:prSet/>
      <dgm:spPr/>
      <dgm:t>
        <a:bodyPr/>
        <a:lstStyle/>
        <a:p>
          <a:endParaRPr lang="zh-CN" altLang="en-US"/>
        </a:p>
      </dgm:t>
    </dgm:pt>
    <dgm:pt modelId="{E1D5AA50-CE88-4E86-A725-2767689C9C1E}">
      <dgm:prSet custT="1"/>
      <dgm:spPr/>
      <dgm:t>
        <a:bodyPr vert="horz"/>
        <a:lstStyle/>
        <a:p>
          <a:r>
            <a:rPr lang="zh-CN" altLang="en-US" sz="2400" dirty="0"/>
            <a:t>自发型  批发市场</a:t>
          </a:r>
        </a:p>
      </dgm:t>
    </dgm:pt>
    <dgm:pt modelId="{C3C4E088-04AF-4392-BCBC-ACEBA4094B59}" type="parTrans" cxnId="{458C495A-FEBF-47FE-A315-56594BD023F3}">
      <dgm:prSet/>
      <dgm:spPr/>
      <dgm:t>
        <a:bodyPr/>
        <a:lstStyle/>
        <a:p>
          <a:endParaRPr lang="zh-CN" altLang="en-US"/>
        </a:p>
      </dgm:t>
    </dgm:pt>
    <dgm:pt modelId="{F56C72EF-30AA-45A1-B04A-3A404A83B315}" type="sibTrans" cxnId="{458C495A-FEBF-47FE-A315-56594BD023F3}">
      <dgm:prSet/>
      <dgm:spPr/>
      <dgm:t>
        <a:bodyPr/>
        <a:lstStyle/>
        <a:p>
          <a:endParaRPr lang="zh-CN" altLang="en-US"/>
        </a:p>
      </dgm:t>
    </dgm:pt>
    <dgm:pt modelId="{6AF8D4CB-F4AC-46F6-831A-A3F2B9430C26}">
      <dgm:prSet custT="1"/>
      <dgm:spPr/>
      <dgm:t>
        <a:bodyPr vert="horz"/>
        <a:lstStyle/>
        <a:p>
          <a:r>
            <a:rPr lang="zh-CN" altLang="en-US" sz="2400" dirty="0"/>
            <a:t>政府型  批发市场</a:t>
          </a:r>
        </a:p>
      </dgm:t>
    </dgm:pt>
    <dgm:pt modelId="{99B6B47F-434C-491B-A294-A23C6ECCBF32}" type="parTrans" cxnId="{BE9A0F96-40E4-44BE-BA56-2799560D4E21}">
      <dgm:prSet/>
      <dgm:spPr/>
      <dgm:t>
        <a:bodyPr/>
        <a:lstStyle/>
        <a:p>
          <a:endParaRPr lang="zh-CN" altLang="en-US"/>
        </a:p>
      </dgm:t>
    </dgm:pt>
    <dgm:pt modelId="{32A41F90-5C00-4458-A44A-DE6BC9429AC0}" type="sibTrans" cxnId="{BE9A0F96-40E4-44BE-BA56-2799560D4E21}">
      <dgm:prSet/>
      <dgm:spPr/>
      <dgm:t>
        <a:bodyPr/>
        <a:lstStyle/>
        <a:p>
          <a:endParaRPr lang="zh-CN" altLang="en-US"/>
        </a:p>
      </dgm:t>
    </dgm:pt>
    <dgm:pt modelId="{D61C532A-FAE1-4236-9FF6-1C25E05B1E80}">
      <dgm:prSet custT="1"/>
      <dgm:spPr/>
      <dgm:t>
        <a:bodyPr vert="horz"/>
        <a:lstStyle/>
        <a:p>
          <a:r>
            <a:rPr lang="zh-CN" altLang="en-US" sz="2400" dirty="0"/>
            <a:t>服务型  批发市场</a:t>
          </a:r>
        </a:p>
      </dgm:t>
    </dgm:pt>
    <dgm:pt modelId="{9AB1518D-C913-4CB0-8FDC-6979B8EDD2B6}" type="parTrans" cxnId="{FFC9F78F-82BC-490B-8628-509D6E9CB654}">
      <dgm:prSet/>
      <dgm:spPr/>
      <dgm:t>
        <a:bodyPr/>
        <a:lstStyle/>
        <a:p>
          <a:endParaRPr lang="zh-CN" altLang="en-US"/>
        </a:p>
      </dgm:t>
    </dgm:pt>
    <dgm:pt modelId="{6F0A3C21-B21B-43D3-8DFF-4E070410231D}" type="sibTrans" cxnId="{FFC9F78F-82BC-490B-8628-509D6E9CB654}">
      <dgm:prSet/>
      <dgm:spPr/>
      <dgm:t>
        <a:bodyPr/>
        <a:lstStyle/>
        <a:p>
          <a:endParaRPr lang="zh-CN" altLang="en-US"/>
        </a:p>
      </dgm:t>
    </dgm:pt>
    <dgm:pt modelId="{F27E501C-C65A-4186-9E32-AE7DEA794EDC}">
      <dgm:prSet custT="1"/>
      <dgm:spPr/>
      <dgm:t>
        <a:bodyPr vert="horz"/>
        <a:lstStyle/>
        <a:p>
          <a:r>
            <a:rPr lang="zh-CN" altLang="en-US" sz="2400" dirty="0"/>
            <a:t>经营型  批发市场</a:t>
          </a:r>
        </a:p>
      </dgm:t>
    </dgm:pt>
    <dgm:pt modelId="{E772B2D3-CBD2-4B19-89ED-8E93232EA713}" type="parTrans" cxnId="{E62E751F-5CDC-4EFD-AE79-F69BF4AF0202}">
      <dgm:prSet/>
      <dgm:spPr/>
      <dgm:t>
        <a:bodyPr/>
        <a:lstStyle/>
        <a:p>
          <a:endParaRPr lang="zh-CN" altLang="en-US"/>
        </a:p>
      </dgm:t>
    </dgm:pt>
    <dgm:pt modelId="{411FAB87-FC67-48B6-A5AB-E4051DA1ECD8}" type="sibTrans" cxnId="{E62E751F-5CDC-4EFD-AE79-F69BF4AF0202}">
      <dgm:prSet/>
      <dgm:spPr/>
      <dgm:t>
        <a:bodyPr/>
        <a:lstStyle/>
        <a:p>
          <a:endParaRPr lang="zh-CN" altLang="en-US"/>
        </a:p>
      </dgm:t>
    </dgm:pt>
    <dgm:pt modelId="{F87CADA7-3D50-47C9-82FB-E1814664A2EB}" type="pres">
      <dgm:prSet presAssocID="{D1E9EC02-21AA-4894-BAC7-87AB8AC832E3}" presName="diagram" presStyleCnt="0">
        <dgm:presLayoutVars>
          <dgm:chPref val="1"/>
          <dgm:dir/>
          <dgm:animOne val="branch"/>
          <dgm:animLvl val="lvl"/>
          <dgm:resizeHandles/>
        </dgm:presLayoutVars>
      </dgm:prSet>
      <dgm:spPr/>
    </dgm:pt>
    <dgm:pt modelId="{27D4797F-C99C-4A09-BB78-E9E07B833F7D}" type="pres">
      <dgm:prSet presAssocID="{BA3243B7-FBA1-4DA8-9E16-7C08DE79E624}" presName="root" presStyleCnt="0"/>
      <dgm:spPr/>
    </dgm:pt>
    <dgm:pt modelId="{ECDEA2A6-1ACA-415D-90C1-CB93313F328E}" type="pres">
      <dgm:prSet presAssocID="{BA3243B7-FBA1-4DA8-9E16-7C08DE79E624}" presName="rootComposite" presStyleCnt="0"/>
      <dgm:spPr/>
    </dgm:pt>
    <dgm:pt modelId="{76610E61-CC28-440D-AFED-49BF57D67CAA}" type="pres">
      <dgm:prSet presAssocID="{BA3243B7-FBA1-4DA8-9E16-7C08DE79E624}" presName="rootText" presStyleLbl="node1" presStyleIdx="0" presStyleCnt="4" custScaleY="105000"/>
      <dgm:spPr/>
    </dgm:pt>
    <dgm:pt modelId="{D1C50C0F-3745-468A-9977-9A3A9ACF8A15}" type="pres">
      <dgm:prSet presAssocID="{BA3243B7-FBA1-4DA8-9E16-7C08DE79E624}" presName="rootConnector" presStyleLbl="node1" presStyleIdx="0" presStyleCnt="4"/>
      <dgm:spPr/>
    </dgm:pt>
    <dgm:pt modelId="{B6A638CF-CB8A-4907-BCCF-4FBE4B284040}" type="pres">
      <dgm:prSet presAssocID="{BA3243B7-FBA1-4DA8-9E16-7C08DE79E624}" presName="childShape" presStyleCnt="0"/>
      <dgm:spPr/>
    </dgm:pt>
    <dgm:pt modelId="{13CF8F19-F6AD-457B-AAC5-403C1EB832AA}" type="pres">
      <dgm:prSet presAssocID="{59746C48-B21D-416F-87D9-C9233A693F64}" presName="Name13" presStyleLbl="parChTrans1D2" presStyleIdx="0" presStyleCnt="9"/>
      <dgm:spPr/>
    </dgm:pt>
    <dgm:pt modelId="{AAB1B5F2-E5D0-4CF1-84DD-22EAAFA5DE8F}" type="pres">
      <dgm:prSet presAssocID="{9F70755D-68C9-4C3B-9CAD-271FADA56701}" presName="childText" presStyleLbl="bgAcc1" presStyleIdx="0" presStyleCnt="9">
        <dgm:presLayoutVars>
          <dgm:bulletEnabled val="1"/>
        </dgm:presLayoutVars>
      </dgm:prSet>
      <dgm:spPr/>
    </dgm:pt>
    <dgm:pt modelId="{E5CB4663-22E1-4D63-83B0-73F2811899A3}" type="pres">
      <dgm:prSet presAssocID="{E8D8A986-B0EF-4E10-AE08-64D0BDF2CDBD}" presName="Name13" presStyleLbl="parChTrans1D2" presStyleIdx="1" presStyleCnt="9"/>
      <dgm:spPr/>
    </dgm:pt>
    <dgm:pt modelId="{B425485B-24FE-41AC-9163-29A69B91F30B}" type="pres">
      <dgm:prSet presAssocID="{231CF962-F3D6-4040-AF10-58BBE43660B8}" presName="childText" presStyleLbl="bgAcc1" presStyleIdx="1" presStyleCnt="9" custScaleX="100000">
        <dgm:presLayoutVars>
          <dgm:bulletEnabled val="1"/>
        </dgm:presLayoutVars>
      </dgm:prSet>
      <dgm:spPr/>
    </dgm:pt>
    <dgm:pt modelId="{1A2FCFD9-997E-45B4-B2A9-BB668B8C836F}" type="pres">
      <dgm:prSet presAssocID="{B22D0B6E-6F9A-40A8-B8EA-EAB56AFC5D1E}" presName="root" presStyleCnt="0"/>
      <dgm:spPr/>
    </dgm:pt>
    <dgm:pt modelId="{D440ACF2-6A63-4CC2-8056-767F985EDC40}" type="pres">
      <dgm:prSet presAssocID="{B22D0B6E-6F9A-40A8-B8EA-EAB56AFC5D1E}" presName="rootComposite" presStyleCnt="0"/>
      <dgm:spPr/>
    </dgm:pt>
    <dgm:pt modelId="{C4B66E7C-B8D4-416E-9FF2-71F59416FCB5}" type="pres">
      <dgm:prSet presAssocID="{B22D0B6E-6F9A-40A8-B8EA-EAB56AFC5D1E}" presName="rootText" presStyleLbl="node1" presStyleIdx="1" presStyleCnt="4" custScaleX="81339" custScaleY="105000"/>
      <dgm:spPr/>
    </dgm:pt>
    <dgm:pt modelId="{E2B8C53D-5083-4A2E-B2DF-C0BD88314866}" type="pres">
      <dgm:prSet presAssocID="{B22D0B6E-6F9A-40A8-B8EA-EAB56AFC5D1E}" presName="rootConnector" presStyleLbl="node1" presStyleIdx="1" presStyleCnt="4"/>
      <dgm:spPr/>
    </dgm:pt>
    <dgm:pt modelId="{A3ECDBB2-FBC1-42C0-835F-7BABD7D13EA5}" type="pres">
      <dgm:prSet presAssocID="{B22D0B6E-6F9A-40A8-B8EA-EAB56AFC5D1E}" presName="childShape" presStyleCnt="0"/>
      <dgm:spPr/>
    </dgm:pt>
    <dgm:pt modelId="{34D34051-BF83-4727-9BCA-2C528DBC0F4A}" type="pres">
      <dgm:prSet presAssocID="{A012FE73-460F-4A2C-B45D-B0FD406D2B62}" presName="Name13" presStyleLbl="parChTrans1D2" presStyleIdx="2" presStyleCnt="9"/>
      <dgm:spPr/>
    </dgm:pt>
    <dgm:pt modelId="{326B6AEF-4B2D-41F3-A130-C75786E74648}" type="pres">
      <dgm:prSet presAssocID="{8A8C45B6-8C97-413C-961B-E88DDB59E073}" presName="childText" presStyleLbl="bgAcc1" presStyleIdx="2" presStyleCnt="9">
        <dgm:presLayoutVars>
          <dgm:bulletEnabled val="1"/>
        </dgm:presLayoutVars>
      </dgm:prSet>
      <dgm:spPr/>
    </dgm:pt>
    <dgm:pt modelId="{D0A67BA1-0A2D-4C38-946F-2C2151583E70}" type="pres">
      <dgm:prSet presAssocID="{BE1A4125-28AC-4861-A944-36A7DDBF87BA}" presName="Name13" presStyleLbl="parChTrans1D2" presStyleIdx="3" presStyleCnt="9"/>
      <dgm:spPr/>
    </dgm:pt>
    <dgm:pt modelId="{A35BA3D8-F671-4050-AD3A-255AE90C6DE8}" type="pres">
      <dgm:prSet presAssocID="{0166E017-2E02-4B93-AF42-C62AD6B97F4D}" presName="childText" presStyleLbl="bgAcc1" presStyleIdx="3" presStyleCnt="9">
        <dgm:presLayoutVars>
          <dgm:bulletEnabled val="1"/>
        </dgm:presLayoutVars>
      </dgm:prSet>
      <dgm:spPr/>
    </dgm:pt>
    <dgm:pt modelId="{BB470A84-9595-414E-8F2E-5D84295AF096}" type="pres">
      <dgm:prSet presAssocID="{2FB9DEDF-EBD7-4C77-A5CB-F0BF71230817}" presName="Name13" presStyleLbl="parChTrans1D2" presStyleIdx="4" presStyleCnt="9"/>
      <dgm:spPr/>
    </dgm:pt>
    <dgm:pt modelId="{A659C45F-CD31-46BE-913B-0E03F6125A82}" type="pres">
      <dgm:prSet presAssocID="{8214DAAC-7D7E-4B64-86CE-7ECA0F4851F9}" presName="childText" presStyleLbl="bgAcc1" presStyleIdx="4" presStyleCnt="9">
        <dgm:presLayoutVars>
          <dgm:bulletEnabled val="1"/>
        </dgm:presLayoutVars>
      </dgm:prSet>
      <dgm:spPr/>
    </dgm:pt>
    <dgm:pt modelId="{E6BECB78-5584-42B1-ADD9-A95420645A6E}" type="pres">
      <dgm:prSet presAssocID="{B154EF59-53AC-46BF-A9E4-A57657654709}" presName="root" presStyleCnt="0"/>
      <dgm:spPr/>
    </dgm:pt>
    <dgm:pt modelId="{AD986458-A2F1-41AF-9382-314FB11329A0}" type="pres">
      <dgm:prSet presAssocID="{B154EF59-53AC-46BF-A9E4-A57657654709}" presName="rootComposite" presStyleCnt="0"/>
      <dgm:spPr/>
    </dgm:pt>
    <dgm:pt modelId="{716C9F72-42F0-417A-9646-9B044F98526D}" type="pres">
      <dgm:prSet presAssocID="{B154EF59-53AC-46BF-A9E4-A57657654709}" presName="rootText" presStyleLbl="node1" presStyleIdx="2" presStyleCnt="4" custScaleX="81608" custScaleY="105000"/>
      <dgm:spPr/>
    </dgm:pt>
    <dgm:pt modelId="{1F5DFCD7-6D98-471B-AE1F-0A9BCD1E6BA0}" type="pres">
      <dgm:prSet presAssocID="{B154EF59-53AC-46BF-A9E4-A57657654709}" presName="rootConnector" presStyleLbl="node1" presStyleIdx="2" presStyleCnt="4"/>
      <dgm:spPr/>
    </dgm:pt>
    <dgm:pt modelId="{344541BF-52CC-4716-87FE-B617B3DC1AD5}" type="pres">
      <dgm:prSet presAssocID="{B154EF59-53AC-46BF-A9E4-A57657654709}" presName="childShape" presStyleCnt="0"/>
      <dgm:spPr/>
    </dgm:pt>
    <dgm:pt modelId="{E46ABF01-847E-4159-B700-451E25038A36}" type="pres">
      <dgm:prSet presAssocID="{C3C4E088-04AF-4392-BCBC-ACEBA4094B59}" presName="Name13" presStyleLbl="parChTrans1D2" presStyleIdx="5" presStyleCnt="9"/>
      <dgm:spPr/>
    </dgm:pt>
    <dgm:pt modelId="{059FB9D5-65E9-4BF9-ACD9-8FF4266EBE1F}" type="pres">
      <dgm:prSet presAssocID="{E1D5AA50-CE88-4E86-A725-2767689C9C1E}" presName="childText" presStyleLbl="bgAcc1" presStyleIdx="5" presStyleCnt="9">
        <dgm:presLayoutVars>
          <dgm:bulletEnabled val="1"/>
        </dgm:presLayoutVars>
      </dgm:prSet>
      <dgm:spPr/>
    </dgm:pt>
    <dgm:pt modelId="{612A038A-7A4D-4E20-9D85-AC3D856F2802}" type="pres">
      <dgm:prSet presAssocID="{99B6B47F-434C-491B-A294-A23C6ECCBF32}" presName="Name13" presStyleLbl="parChTrans1D2" presStyleIdx="6" presStyleCnt="9"/>
      <dgm:spPr/>
    </dgm:pt>
    <dgm:pt modelId="{6C6E8658-D301-4C1C-ADD2-7A9E71025BC9}" type="pres">
      <dgm:prSet presAssocID="{6AF8D4CB-F4AC-46F6-831A-A3F2B9430C26}" presName="childText" presStyleLbl="bgAcc1" presStyleIdx="6" presStyleCnt="9">
        <dgm:presLayoutVars>
          <dgm:bulletEnabled val="1"/>
        </dgm:presLayoutVars>
      </dgm:prSet>
      <dgm:spPr/>
    </dgm:pt>
    <dgm:pt modelId="{3150CADA-0B2A-4C09-98DB-6093F5114A3F}" type="pres">
      <dgm:prSet presAssocID="{E9B41CA8-7B55-4DE1-A425-5CA80CE79A50}" presName="root" presStyleCnt="0"/>
      <dgm:spPr/>
    </dgm:pt>
    <dgm:pt modelId="{160027A0-1489-409F-A200-DC46555CA431}" type="pres">
      <dgm:prSet presAssocID="{E9B41CA8-7B55-4DE1-A425-5CA80CE79A50}" presName="rootComposite" presStyleCnt="0"/>
      <dgm:spPr/>
    </dgm:pt>
    <dgm:pt modelId="{219E1090-39A5-491D-9AEC-FAE3FCFDB23D}" type="pres">
      <dgm:prSet presAssocID="{E9B41CA8-7B55-4DE1-A425-5CA80CE79A50}" presName="rootText" presStyleLbl="node1" presStyleIdx="3" presStyleCnt="4" custScaleX="113785" custScaleY="105000"/>
      <dgm:spPr/>
    </dgm:pt>
    <dgm:pt modelId="{05033819-F6A1-4C16-986B-43DC8C0DAE74}" type="pres">
      <dgm:prSet presAssocID="{E9B41CA8-7B55-4DE1-A425-5CA80CE79A50}" presName="rootConnector" presStyleLbl="node1" presStyleIdx="3" presStyleCnt="4"/>
      <dgm:spPr/>
    </dgm:pt>
    <dgm:pt modelId="{4A77DA16-CCD5-4CD4-A6BB-53CD1C44605F}" type="pres">
      <dgm:prSet presAssocID="{E9B41CA8-7B55-4DE1-A425-5CA80CE79A50}" presName="childShape" presStyleCnt="0"/>
      <dgm:spPr/>
    </dgm:pt>
    <dgm:pt modelId="{004D7FF5-5EC7-4FE9-A221-849651C95665}" type="pres">
      <dgm:prSet presAssocID="{9AB1518D-C913-4CB0-8FDC-6979B8EDD2B6}" presName="Name13" presStyleLbl="parChTrans1D2" presStyleIdx="7" presStyleCnt="9"/>
      <dgm:spPr/>
    </dgm:pt>
    <dgm:pt modelId="{79CE6232-4BF2-4C4E-BC07-E4BAB243F9F7}" type="pres">
      <dgm:prSet presAssocID="{D61C532A-FAE1-4236-9FF6-1C25E05B1E80}" presName="childText" presStyleLbl="bgAcc1" presStyleIdx="7" presStyleCnt="9">
        <dgm:presLayoutVars>
          <dgm:bulletEnabled val="1"/>
        </dgm:presLayoutVars>
      </dgm:prSet>
      <dgm:spPr/>
    </dgm:pt>
    <dgm:pt modelId="{38D3543E-BA77-4749-8717-FA697BBAB65A}" type="pres">
      <dgm:prSet presAssocID="{E772B2D3-CBD2-4B19-89ED-8E93232EA713}" presName="Name13" presStyleLbl="parChTrans1D2" presStyleIdx="8" presStyleCnt="9"/>
      <dgm:spPr/>
    </dgm:pt>
    <dgm:pt modelId="{7B0CF3F1-BC63-4C0A-BDC8-7C24B1A0A2F9}" type="pres">
      <dgm:prSet presAssocID="{F27E501C-C65A-4186-9E32-AE7DEA794EDC}" presName="childText" presStyleLbl="bgAcc1" presStyleIdx="8" presStyleCnt="9">
        <dgm:presLayoutVars>
          <dgm:bulletEnabled val="1"/>
        </dgm:presLayoutVars>
      </dgm:prSet>
      <dgm:spPr/>
    </dgm:pt>
  </dgm:ptLst>
  <dgm:cxnLst>
    <dgm:cxn modelId="{46EA6A08-DEE7-49ED-BA84-F5586D27ED4A}" type="presOf" srcId="{8214DAAC-7D7E-4B64-86CE-7ECA0F4851F9}" destId="{A659C45F-CD31-46BE-913B-0E03F6125A82}" srcOrd="0" destOrd="0" presId="urn:microsoft.com/office/officeart/2005/8/layout/hierarchy3"/>
    <dgm:cxn modelId="{5509040F-297A-4D1B-BA77-E60BCFD89C5A}" srcId="{B22D0B6E-6F9A-40A8-B8EA-EAB56AFC5D1E}" destId="{0166E017-2E02-4B93-AF42-C62AD6B97F4D}" srcOrd="1" destOrd="0" parTransId="{BE1A4125-28AC-4861-A944-36A7DDBF87BA}" sibTransId="{A40BC005-F343-4B95-B9B0-D76114A43A9E}"/>
    <dgm:cxn modelId="{B5C79812-D4CC-45A5-BFF1-E12FA094F86F}" type="presOf" srcId="{E9B41CA8-7B55-4DE1-A425-5CA80CE79A50}" destId="{219E1090-39A5-491D-9AEC-FAE3FCFDB23D}" srcOrd="0" destOrd="0" presId="urn:microsoft.com/office/officeart/2005/8/layout/hierarchy3"/>
    <dgm:cxn modelId="{5D39721A-691D-4A23-B52C-3BFC6DE591FA}" type="presOf" srcId="{99B6B47F-434C-491B-A294-A23C6ECCBF32}" destId="{612A038A-7A4D-4E20-9D85-AC3D856F2802}" srcOrd="0" destOrd="0" presId="urn:microsoft.com/office/officeart/2005/8/layout/hierarchy3"/>
    <dgm:cxn modelId="{E62E751F-5CDC-4EFD-AE79-F69BF4AF0202}" srcId="{E9B41CA8-7B55-4DE1-A425-5CA80CE79A50}" destId="{F27E501C-C65A-4186-9E32-AE7DEA794EDC}" srcOrd="1" destOrd="0" parTransId="{E772B2D3-CBD2-4B19-89ED-8E93232EA713}" sibTransId="{411FAB87-FC67-48B6-A5AB-E4051DA1ECD8}"/>
    <dgm:cxn modelId="{E12F3625-810B-49DE-82B8-22B4A0C79A52}" type="presOf" srcId="{59746C48-B21D-416F-87D9-C9233A693F64}" destId="{13CF8F19-F6AD-457B-AAC5-403C1EB832AA}" srcOrd="0" destOrd="0" presId="urn:microsoft.com/office/officeart/2005/8/layout/hierarchy3"/>
    <dgm:cxn modelId="{70499527-E6F9-4638-9AF9-87AC782C3BE9}" type="presOf" srcId="{E8D8A986-B0EF-4E10-AE08-64D0BDF2CDBD}" destId="{E5CB4663-22E1-4D63-83B0-73F2811899A3}" srcOrd="0" destOrd="0" presId="urn:microsoft.com/office/officeart/2005/8/layout/hierarchy3"/>
    <dgm:cxn modelId="{376FE72B-7E59-4D5B-BEAB-FE886DFBC7B5}" srcId="{D1E9EC02-21AA-4894-BAC7-87AB8AC832E3}" destId="{BA3243B7-FBA1-4DA8-9E16-7C08DE79E624}" srcOrd="0" destOrd="0" parTransId="{3621849A-BE8F-4EE3-8622-AFBD3002DD8B}" sibTransId="{5ADFE3D1-C74E-4B2A-A80B-B148CE2E0544}"/>
    <dgm:cxn modelId="{24553D33-732B-4542-9056-17904205FB53}" type="presOf" srcId="{E9B41CA8-7B55-4DE1-A425-5CA80CE79A50}" destId="{05033819-F6A1-4C16-986B-43DC8C0DAE74}" srcOrd="1" destOrd="0" presId="urn:microsoft.com/office/officeart/2005/8/layout/hierarchy3"/>
    <dgm:cxn modelId="{4816D936-EA14-4F8D-89C5-628189FA94B5}" srcId="{D1E9EC02-21AA-4894-BAC7-87AB8AC832E3}" destId="{B154EF59-53AC-46BF-A9E4-A57657654709}" srcOrd="2" destOrd="0" parTransId="{17C0C6A2-4EBA-4825-8C37-16CF3E6B60E4}" sibTransId="{69A359E4-0DBA-4688-B2FA-1E4C8BB1A41D}"/>
    <dgm:cxn modelId="{4847DD61-177A-4BC3-8160-081BA6E45973}" type="presOf" srcId="{D1E9EC02-21AA-4894-BAC7-87AB8AC832E3}" destId="{F87CADA7-3D50-47C9-82FB-E1814664A2EB}" srcOrd="0" destOrd="0" presId="urn:microsoft.com/office/officeart/2005/8/layout/hierarchy3"/>
    <dgm:cxn modelId="{03A29362-7BDF-4270-980B-D6299386DB82}" type="presOf" srcId="{B22D0B6E-6F9A-40A8-B8EA-EAB56AFC5D1E}" destId="{C4B66E7C-B8D4-416E-9FF2-71F59416FCB5}" srcOrd="0" destOrd="0" presId="urn:microsoft.com/office/officeart/2005/8/layout/hierarchy3"/>
    <dgm:cxn modelId="{06CEF143-FFF0-401B-83EE-9B50EB05C973}" type="presOf" srcId="{8A8C45B6-8C97-413C-961B-E88DDB59E073}" destId="{326B6AEF-4B2D-41F3-A130-C75786E74648}" srcOrd="0" destOrd="0" presId="urn:microsoft.com/office/officeart/2005/8/layout/hierarchy3"/>
    <dgm:cxn modelId="{5E368F44-AA70-422A-8C3D-1B73C6BD311B}" srcId="{D1E9EC02-21AA-4894-BAC7-87AB8AC832E3}" destId="{B22D0B6E-6F9A-40A8-B8EA-EAB56AFC5D1E}" srcOrd="1" destOrd="0" parTransId="{7EBC9326-3140-4899-9BB2-85EA5DC87515}" sibTransId="{90043388-6A15-4AB4-B62F-38BEF0AAB69E}"/>
    <dgm:cxn modelId="{B948D467-F406-49E7-8833-30036CE2C784}" type="presOf" srcId="{6AF8D4CB-F4AC-46F6-831A-A3F2B9430C26}" destId="{6C6E8658-D301-4C1C-ADD2-7A9E71025BC9}" srcOrd="0" destOrd="0" presId="urn:microsoft.com/office/officeart/2005/8/layout/hierarchy3"/>
    <dgm:cxn modelId="{9E25DE6D-850C-4B0E-B241-5803433A8CA0}" srcId="{B22D0B6E-6F9A-40A8-B8EA-EAB56AFC5D1E}" destId="{8A8C45B6-8C97-413C-961B-E88DDB59E073}" srcOrd="0" destOrd="0" parTransId="{A012FE73-460F-4A2C-B45D-B0FD406D2B62}" sibTransId="{93A017F6-FF04-439D-9146-7A356B418549}"/>
    <dgm:cxn modelId="{F88BF16E-4880-46F8-AFDD-D6CC4579704B}" type="presOf" srcId="{C3C4E088-04AF-4392-BCBC-ACEBA4094B59}" destId="{E46ABF01-847E-4159-B700-451E25038A36}" srcOrd="0" destOrd="0" presId="urn:microsoft.com/office/officeart/2005/8/layout/hierarchy3"/>
    <dgm:cxn modelId="{CA0B1554-E15C-4A9F-B569-7E497437DE71}" type="presOf" srcId="{F27E501C-C65A-4186-9E32-AE7DEA794EDC}" destId="{7B0CF3F1-BC63-4C0A-BDC8-7C24B1A0A2F9}" srcOrd="0" destOrd="0" presId="urn:microsoft.com/office/officeart/2005/8/layout/hierarchy3"/>
    <dgm:cxn modelId="{E41D9354-D0B2-4378-BAA3-DBF16C817B82}" type="presOf" srcId="{9F70755D-68C9-4C3B-9CAD-271FADA56701}" destId="{AAB1B5F2-E5D0-4CF1-84DD-22EAAFA5DE8F}" srcOrd="0" destOrd="0" presId="urn:microsoft.com/office/officeart/2005/8/layout/hierarchy3"/>
    <dgm:cxn modelId="{69FCE176-E9E1-419B-881D-3B9DFD498865}" type="presOf" srcId="{E1D5AA50-CE88-4E86-A725-2767689C9C1E}" destId="{059FB9D5-65E9-4BF9-ACD9-8FF4266EBE1F}" srcOrd="0" destOrd="0" presId="urn:microsoft.com/office/officeart/2005/8/layout/hierarchy3"/>
    <dgm:cxn modelId="{DDCB6177-52F9-4DBC-882B-53166E4996D6}" srcId="{BA3243B7-FBA1-4DA8-9E16-7C08DE79E624}" destId="{231CF962-F3D6-4040-AF10-58BBE43660B8}" srcOrd="1" destOrd="0" parTransId="{E8D8A986-B0EF-4E10-AE08-64D0BDF2CDBD}" sibTransId="{401A9F70-05F4-42E8-B3D5-C728B302746D}"/>
    <dgm:cxn modelId="{FF88A478-BDB2-4693-B6DC-F943EB6FB708}" srcId="{BA3243B7-FBA1-4DA8-9E16-7C08DE79E624}" destId="{9F70755D-68C9-4C3B-9CAD-271FADA56701}" srcOrd="0" destOrd="0" parTransId="{59746C48-B21D-416F-87D9-C9233A693F64}" sibTransId="{920A2D66-C093-459E-AC23-94B4FE8A248D}"/>
    <dgm:cxn modelId="{A54BDF78-D1BE-4509-8C2A-2BAECB140E2C}" type="presOf" srcId="{B22D0B6E-6F9A-40A8-B8EA-EAB56AFC5D1E}" destId="{E2B8C53D-5083-4A2E-B2DF-C0BD88314866}" srcOrd="1" destOrd="0" presId="urn:microsoft.com/office/officeart/2005/8/layout/hierarchy3"/>
    <dgm:cxn modelId="{CA989859-80AD-4E36-B9C9-D63CE661C9F6}" srcId="{D1E9EC02-21AA-4894-BAC7-87AB8AC832E3}" destId="{E9B41CA8-7B55-4DE1-A425-5CA80CE79A50}" srcOrd="3" destOrd="0" parTransId="{5D5B94F2-854F-4702-B4C2-FE99C3961A31}" sibTransId="{3F666F97-8AFE-4CED-AF02-557CF5BAC753}"/>
    <dgm:cxn modelId="{458C495A-FEBF-47FE-A315-56594BD023F3}" srcId="{B154EF59-53AC-46BF-A9E4-A57657654709}" destId="{E1D5AA50-CE88-4E86-A725-2767689C9C1E}" srcOrd="0" destOrd="0" parTransId="{C3C4E088-04AF-4392-BCBC-ACEBA4094B59}" sibTransId="{F56C72EF-30AA-45A1-B04A-3A404A83B315}"/>
    <dgm:cxn modelId="{1721AC8D-48B6-4649-A49C-09A2C674315C}" type="presOf" srcId="{2FB9DEDF-EBD7-4C77-A5CB-F0BF71230817}" destId="{BB470A84-9595-414E-8F2E-5D84295AF096}" srcOrd="0" destOrd="0" presId="urn:microsoft.com/office/officeart/2005/8/layout/hierarchy3"/>
    <dgm:cxn modelId="{FFC9F78F-82BC-490B-8628-509D6E9CB654}" srcId="{E9B41CA8-7B55-4DE1-A425-5CA80CE79A50}" destId="{D61C532A-FAE1-4236-9FF6-1C25E05B1E80}" srcOrd="0" destOrd="0" parTransId="{9AB1518D-C913-4CB0-8FDC-6979B8EDD2B6}" sibTransId="{6F0A3C21-B21B-43D3-8DFF-4E070410231D}"/>
    <dgm:cxn modelId="{BE9A0F96-40E4-44BE-BA56-2799560D4E21}" srcId="{B154EF59-53AC-46BF-A9E4-A57657654709}" destId="{6AF8D4CB-F4AC-46F6-831A-A3F2B9430C26}" srcOrd="1" destOrd="0" parTransId="{99B6B47F-434C-491B-A294-A23C6ECCBF32}" sibTransId="{32A41F90-5C00-4458-A44A-DE6BC9429AC0}"/>
    <dgm:cxn modelId="{85BD2CA4-D0C2-4581-AE74-258DFD198B38}" type="presOf" srcId="{B154EF59-53AC-46BF-A9E4-A57657654709}" destId="{716C9F72-42F0-417A-9646-9B044F98526D}" srcOrd="0" destOrd="0" presId="urn:microsoft.com/office/officeart/2005/8/layout/hierarchy3"/>
    <dgm:cxn modelId="{2BCDA2A7-E268-4BEA-8F21-3DDB1758DE6D}" type="presOf" srcId="{BA3243B7-FBA1-4DA8-9E16-7C08DE79E624}" destId="{76610E61-CC28-440D-AFED-49BF57D67CAA}" srcOrd="0" destOrd="0" presId="urn:microsoft.com/office/officeart/2005/8/layout/hierarchy3"/>
    <dgm:cxn modelId="{F9FC86BA-8203-429A-95FE-402F8B6C541C}" type="presOf" srcId="{0166E017-2E02-4B93-AF42-C62AD6B97F4D}" destId="{A35BA3D8-F671-4050-AD3A-255AE90C6DE8}" srcOrd="0" destOrd="0" presId="urn:microsoft.com/office/officeart/2005/8/layout/hierarchy3"/>
    <dgm:cxn modelId="{908BE9BA-5CE4-4F75-8CBA-70B84CDB03D4}" type="presOf" srcId="{BE1A4125-28AC-4861-A944-36A7DDBF87BA}" destId="{D0A67BA1-0A2D-4C38-946F-2C2151583E70}" srcOrd="0" destOrd="0" presId="urn:microsoft.com/office/officeart/2005/8/layout/hierarchy3"/>
    <dgm:cxn modelId="{F46716BB-0F54-4497-AC39-B33F994C2EB7}" type="presOf" srcId="{BA3243B7-FBA1-4DA8-9E16-7C08DE79E624}" destId="{D1C50C0F-3745-468A-9977-9A3A9ACF8A15}" srcOrd="1" destOrd="0" presId="urn:microsoft.com/office/officeart/2005/8/layout/hierarchy3"/>
    <dgm:cxn modelId="{4014ABBB-760C-49BD-B8C0-3C9185D62821}" type="presOf" srcId="{E772B2D3-CBD2-4B19-89ED-8E93232EA713}" destId="{38D3543E-BA77-4749-8717-FA697BBAB65A}" srcOrd="0" destOrd="0" presId="urn:microsoft.com/office/officeart/2005/8/layout/hierarchy3"/>
    <dgm:cxn modelId="{A64158C1-38D5-4797-81BA-0C6C81036D54}" type="presOf" srcId="{9AB1518D-C913-4CB0-8FDC-6979B8EDD2B6}" destId="{004D7FF5-5EC7-4FE9-A221-849651C95665}" srcOrd="0" destOrd="0" presId="urn:microsoft.com/office/officeart/2005/8/layout/hierarchy3"/>
    <dgm:cxn modelId="{786915CD-C21B-4BF2-AD58-DEECFDA15708}" type="presOf" srcId="{231CF962-F3D6-4040-AF10-58BBE43660B8}" destId="{B425485B-24FE-41AC-9163-29A69B91F30B}" srcOrd="0" destOrd="0" presId="urn:microsoft.com/office/officeart/2005/8/layout/hierarchy3"/>
    <dgm:cxn modelId="{6C75EFCF-ADE2-435F-A9BD-65FAC3908D12}" type="presOf" srcId="{A012FE73-460F-4A2C-B45D-B0FD406D2B62}" destId="{34D34051-BF83-4727-9BCA-2C528DBC0F4A}" srcOrd="0" destOrd="0" presId="urn:microsoft.com/office/officeart/2005/8/layout/hierarchy3"/>
    <dgm:cxn modelId="{061E38D6-54D8-4E68-9F23-124B304313B7}" type="presOf" srcId="{D61C532A-FAE1-4236-9FF6-1C25E05B1E80}" destId="{79CE6232-4BF2-4C4E-BC07-E4BAB243F9F7}" srcOrd="0" destOrd="0" presId="urn:microsoft.com/office/officeart/2005/8/layout/hierarchy3"/>
    <dgm:cxn modelId="{16D745F3-65D9-4319-AA9D-2F3DB8AE7DFE}" srcId="{B22D0B6E-6F9A-40A8-B8EA-EAB56AFC5D1E}" destId="{8214DAAC-7D7E-4B64-86CE-7ECA0F4851F9}" srcOrd="2" destOrd="0" parTransId="{2FB9DEDF-EBD7-4C77-A5CB-F0BF71230817}" sibTransId="{2351A503-079B-4DA6-9C4F-EB3BCD510C5C}"/>
    <dgm:cxn modelId="{A85F93FC-3DD2-40C3-A3ED-C75E93832DED}" type="presOf" srcId="{B154EF59-53AC-46BF-A9E4-A57657654709}" destId="{1F5DFCD7-6D98-471B-AE1F-0A9BCD1E6BA0}" srcOrd="1" destOrd="0" presId="urn:microsoft.com/office/officeart/2005/8/layout/hierarchy3"/>
    <dgm:cxn modelId="{DB0EF5F1-6BB8-4D6B-9617-8A38CED93EEA}" type="presParOf" srcId="{F87CADA7-3D50-47C9-82FB-E1814664A2EB}" destId="{27D4797F-C99C-4A09-BB78-E9E07B833F7D}" srcOrd="0" destOrd="0" presId="urn:microsoft.com/office/officeart/2005/8/layout/hierarchy3"/>
    <dgm:cxn modelId="{65A0DAA0-ACC5-4619-9BD1-56E40A60EA70}" type="presParOf" srcId="{27D4797F-C99C-4A09-BB78-E9E07B833F7D}" destId="{ECDEA2A6-1ACA-415D-90C1-CB93313F328E}" srcOrd="0" destOrd="0" presId="urn:microsoft.com/office/officeart/2005/8/layout/hierarchy3"/>
    <dgm:cxn modelId="{8DD1DAC6-E309-4C75-92AD-5D5BFEF74881}" type="presParOf" srcId="{ECDEA2A6-1ACA-415D-90C1-CB93313F328E}" destId="{76610E61-CC28-440D-AFED-49BF57D67CAA}" srcOrd="0" destOrd="0" presId="urn:microsoft.com/office/officeart/2005/8/layout/hierarchy3"/>
    <dgm:cxn modelId="{D06062FE-1399-4D1F-88C9-A6F5323C0441}" type="presParOf" srcId="{ECDEA2A6-1ACA-415D-90C1-CB93313F328E}" destId="{D1C50C0F-3745-468A-9977-9A3A9ACF8A15}" srcOrd="1" destOrd="0" presId="urn:microsoft.com/office/officeart/2005/8/layout/hierarchy3"/>
    <dgm:cxn modelId="{B4A7FFDB-1D1D-4F27-9D96-5739D1FCA083}" type="presParOf" srcId="{27D4797F-C99C-4A09-BB78-E9E07B833F7D}" destId="{B6A638CF-CB8A-4907-BCCF-4FBE4B284040}" srcOrd="1" destOrd="0" presId="urn:microsoft.com/office/officeart/2005/8/layout/hierarchy3"/>
    <dgm:cxn modelId="{6DC05A0D-49CC-4B11-B9AD-F7D0AAE984DE}" type="presParOf" srcId="{B6A638CF-CB8A-4907-BCCF-4FBE4B284040}" destId="{13CF8F19-F6AD-457B-AAC5-403C1EB832AA}" srcOrd="0" destOrd="0" presId="urn:microsoft.com/office/officeart/2005/8/layout/hierarchy3"/>
    <dgm:cxn modelId="{BD003D5D-99EB-4811-B4AC-D0EE7A24F243}" type="presParOf" srcId="{B6A638CF-CB8A-4907-BCCF-4FBE4B284040}" destId="{AAB1B5F2-E5D0-4CF1-84DD-22EAAFA5DE8F}" srcOrd="1" destOrd="0" presId="urn:microsoft.com/office/officeart/2005/8/layout/hierarchy3"/>
    <dgm:cxn modelId="{97913A05-62FC-4777-9AC3-D8CC1313EC79}" type="presParOf" srcId="{B6A638CF-CB8A-4907-BCCF-4FBE4B284040}" destId="{E5CB4663-22E1-4D63-83B0-73F2811899A3}" srcOrd="2" destOrd="0" presId="urn:microsoft.com/office/officeart/2005/8/layout/hierarchy3"/>
    <dgm:cxn modelId="{663238B8-79C8-46D5-9D24-96265EA4BC84}" type="presParOf" srcId="{B6A638CF-CB8A-4907-BCCF-4FBE4B284040}" destId="{B425485B-24FE-41AC-9163-29A69B91F30B}" srcOrd="3" destOrd="0" presId="urn:microsoft.com/office/officeart/2005/8/layout/hierarchy3"/>
    <dgm:cxn modelId="{730C9F97-67B2-4DB1-B9D8-1779E7AF446C}" type="presParOf" srcId="{F87CADA7-3D50-47C9-82FB-E1814664A2EB}" destId="{1A2FCFD9-997E-45B4-B2A9-BB668B8C836F}" srcOrd="1" destOrd="0" presId="urn:microsoft.com/office/officeart/2005/8/layout/hierarchy3"/>
    <dgm:cxn modelId="{A419A186-5F7C-4574-82BA-B6D07F28293A}" type="presParOf" srcId="{1A2FCFD9-997E-45B4-B2A9-BB668B8C836F}" destId="{D440ACF2-6A63-4CC2-8056-767F985EDC40}" srcOrd="0" destOrd="0" presId="urn:microsoft.com/office/officeart/2005/8/layout/hierarchy3"/>
    <dgm:cxn modelId="{B88BE625-7A33-4CAC-8992-042272772FBE}" type="presParOf" srcId="{D440ACF2-6A63-4CC2-8056-767F985EDC40}" destId="{C4B66E7C-B8D4-416E-9FF2-71F59416FCB5}" srcOrd="0" destOrd="0" presId="urn:microsoft.com/office/officeart/2005/8/layout/hierarchy3"/>
    <dgm:cxn modelId="{9BAE74A0-2946-40F6-AD0D-A173B2B3AAF5}" type="presParOf" srcId="{D440ACF2-6A63-4CC2-8056-767F985EDC40}" destId="{E2B8C53D-5083-4A2E-B2DF-C0BD88314866}" srcOrd="1" destOrd="0" presId="urn:microsoft.com/office/officeart/2005/8/layout/hierarchy3"/>
    <dgm:cxn modelId="{BDA5BFDD-BB49-4319-B5BF-060FA00E40C2}" type="presParOf" srcId="{1A2FCFD9-997E-45B4-B2A9-BB668B8C836F}" destId="{A3ECDBB2-FBC1-42C0-835F-7BABD7D13EA5}" srcOrd="1" destOrd="0" presId="urn:microsoft.com/office/officeart/2005/8/layout/hierarchy3"/>
    <dgm:cxn modelId="{36ABA77A-AD42-4034-93E8-382C466B24B2}" type="presParOf" srcId="{A3ECDBB2-FBC1-42C0-835F-7BABD7D13EA5}" destId="{34D34051-BF83-4727-9BCA-2C528DBC0F4A}" srcOrd="0" destOrd="0" presId="urn:microsoft.com/office/officeart/2005/8/layout/hierarchy3"/>
    <dgm:cxn modelId="{9DCDAFB4-FD58-4DDB-86A1-A9E44B62E76C}" type="presParOf" srcId="{A3ECDBB2-FBC1-42C0-835F-7BABD7D13EA5}" destId="{326B6AEF-4B2D-41F3-A130-C75786E74648}" srcOrd="1" destOrd="0" presId="urn:microsoft.com/office/officeart/2005/8/layout/hierarchy3"/>
    <dgm:cxn modelId="{E6719AC8-2242-4FAF-A2D9-B015A0BDBA5D}" type="presParOf" srcId="{A3ECDBB2-FBC1-42C0-835F-7BABD7D13EA5}" destId="{D0A67BA1-0A2D-4C38-946F-2C2151583E70}" srcOrd="2" destOrd="0" presId="urn:microsoft.com/office/officeart/2005/8/layout/hierarchy3"/>
    <dgm:cxn modelId="{03819950-C7B5-4560-964C-CA7C656768A7}" type="presParOf" srcId="{A3ECDBB2-FBC1-42C0-835F-7BABD7D13EA5}" destId="{A35BA3D8-F671-4050-AD3A-255AE90C6DE8}" srcOrd="3" destOrd="0" presId="urn:microsoft.com/office/officeart/2005/8/layout/hierarchy3"/>
    <dgm:cxn modelId="{3B9F4F1F-FE3D-4FE0-9E56-1FD02B5BDFE6}" type="presParOf" srcId="{A3ECDBB2-FBC1-42C0-835F-7BABD7D13EA5}" destId="{BB470A84-9595-414E-8F2E-5D84295AF096}" srcOrd="4" destOrd="0" presId="urn:microsoft.com/office/officeart/2005/8/layout/hierarchy3"/>
    <dgm:cxn modelId="{57586AEC-E558-4504-8183-BFECDA12584D}" type="presParOf" srcId="{A3ECDBB2-FBC1-42C0-835F-7BABD7D13EA5}" destId="{A659C45F-CD31-46BE-913B-0E03F6125A82}" srcOrd="5" destOrd="0" presId="urn:microsoft.com/office/officeart/2005/8/layout/hierarchy3"/>
    <dgm:cxn modelId="{293C40D7-3245-41C3-BC90-2BEC56F39623}" type="presParOf" srcId="{F87CADA7-3D50-47C9-82FB-E1814664A2EB}" destId="{E6BECB78-5584-42B1-ADD9-A95420645A6E}" srcOrd="2" destOrd="0" presId="urn:microsoft.com/office/officeart/2005/8/layout/hierarchy3"/>
    <dgm:cxn modelId="{B3693615-63DA-4DAE-8596-6C074E63D2AB}" type="presParOf" srcId="{E6BECB78-5584-42B1-ADD9-A95420645A6E}" destId="{AD986458-A2F1-41AF-9382-314FB11329A0}" srcOrd="0" destOrd="0" presId="urn:microsoft.com/office/officeart/2005/8/layout/hierarchy3"/>
    <dgm:cxn modelId="{05B96907-42DF-402B-868D-74223BC331A9}" type="presParOf" srcId="{AD986458-A2F1-41AF-9382-314FB11329A0}" destId="{716C9F72-42F0-417A-9646-9B044F98526D}" srcOrd="0" destOrd="0" presId="urn:microsoft.com/office/officeart/2005/8/layout/hierarchy3"/>
    <dgm:cxn modelId="{A36F37ED-270F-494E-B148-8BE3BF0C53DA}" type="presParOf" srcId="{AD986458-A2F1-41AF-9382-314FB11329A0}" destId="{1F5DFCD7-6D98-471B-AE1F-0A9BCD1E6BA0}" srcOrd="1" destOrd="0" presId="urn:microsoft.com/office/officeart/2005/8/layout/hierarchy3"/>
    <dgm:cxn modelId="{7D7FB897-8CB6-4267-9756-223A9683DA54}" type="presParOf" srcId="{E6BECB78-5584-42B1-ADD9-A95420645A6E}" destId="{344541BF-52CC-4716-87FE-B617B3DC1AD5}" srcOrd="1" destOrd="0" presId="urn:microsoft.com/office/officeart/2005/8/layout/hierarchy3"/>
    <dgm:cxn modelId="{3609CFBD-8A2C-4DC3-9610-4AC93ABDED0B}" type="presParOf" srcId="{344541BF-52CC-4716-87FE-B617B3DC1AD5}" destId="{E46ABF01-847E-4159-B700-451E25038A36}" srcOrd="0" destOrd="0" presId="urn:microsoft.com/office/officeart/2005/8/layout/hierarchy3"/>
    <dgm:cxn modelId="{852169A5-3D73-4C62-9D18-5E546A8A6953}" type="presParOf" srcId="{344541BF-52CC-4716-87FE-B617B3DC1AD5}" destId="{059FB9D5-65E9-4BF9-ACD9-8FF4266EBE1F}" srcOrd="1" destOrd="0" presId="urn:microsoft.com/office/officeart/2005/8/layout/hierarchy3"/>
    <dgm:cxn modelId="{CAE01C6B-3913-487B-B745-1F77102B24D1}" type="presParOf" srcId="{344541BF-52CC-4716-87FE-B617B3DC1AD5}" destId="{612A038A-7A4D-4E20-9D85-AC3D856F2802}" srcOrd="2" destOrd="0" presId="urn:microsoft.com/office/officeart/2005/8/layout/hierarchy3"/>
    <dgm:cxn modelId="{A26C10ED-361C-4C6D-BE6F-591399D4EEB1}" type="presParOf" srcId="{344541BF-52CC-4716-87FE-B617B3DC1AD5}" destId="{6C6E8658-D301-4C1C-ADD2-7A9E71025BC9}" srcOrd="3" destOrd="0" presId="urn:microsoft.com/office/officeart/2005/8/layout/hierarchy3"/>
    <dgm:cxn modelId="{9AC7A54F-6B88-4214-BC7A-50DF51BCBF07}" type="presParOf" srcId="{F87CADA7-3D50-47C9-82FB-E1814664A2EB}" destId="{3150CADA-0B2A-4C09-98DB-6093F5114A3F}" srcOrd="3" destOrd="0" presId="urn:microsoft.com/office/officeart/2005/8/layout/hierarchy3"/>
    <dgm:cxn modelId="{9EF45E56-5521-4CF2-8F43-0207029CF981}" type="presParOf" srcId="{3150CADA-0B2A-4C09-98DB-6093F5114A3F}" destId="{160027A0-1489-409F-A200-DC46555CA431}" srcOrd="0" destOrd="0" presId="urn:microsoft.com/office/officeart/2005/8/layout/hierarchy3"/>
    <dgm:cxn modelId="{32666D5D-C1E2-4D0D-A0EF-61819DFFCBF2}" type="presParOf" srcId="{160027A0-1489-409F-A200-DC46555CA431}" destId="{219E1090-39A5-491D-9AEC-FAE3FCFDB23D}" srcOrd="0" destOrd="0" presId="urn:microsoft.com/office/officeart/2005/8/layout/hierarchy3"/>
    <dgm:cxn modelId="{299CF238-AC71-477A-9195-7564F6C80EE8}" type="presParOf" srcId="{160027A0-1489-409F-A200-DC46555CA431}" destId="{05033819-F6A1-4C16-986B-43DC8C0DAE74}" srcOrd="1" destOrd="0" presId="urn:microsoft.com/office/officeart/2005/8/layout/hierarchy3"/>
    <dgm:cxn modelId="{CA8724CB-A9C4-48D5-9096-E26314500F6D}" type="presParOf" srcId="{3150CADA-0B2A-4C09-98DB-6093F5114A3F}" destId="{4A77DA16-CCD5-4CD4-A6BB-53CD1C44605F}" srcOrd="1" destOrd="0" presId="urn:microsoft.com/office/officeart/2005/8/layout/hierarchy3"/>
    <dgm:cxn modelId="{DCCA0F75-9791-4E94-BC8D-E2CF5EC78B71}" type="presParOf" srcId="{4A77DA16-CCD5-4CD4-A6BB-53CD1C44605F}" destId="{004D7FF5-5EC7-4FE9-A221-849651C95665}" srcOrd="0" destOrd="0" presId="urn:microsoft.com/office/officeart/2005/8/layout/hierarchy3"/>
    <dgm:cxn modelId="{AD62A75A-9C60-494F-9850-57426D599179}" type="presParOf" srcId="{4A77DA16-CCD5-4CD4-A6BB-53CD1C44605F}" destId="{79CE6232-4BF2-4C4E-BC07-E4BAB243F9F7}" srcOrd="1" destOrd="0" presId="urn:microsoft.com/office/officeart/2005/8/layout/hierarchy3"/>
    <dgm:cxn modelId="{14F9E4FB-13AB-49BA-A723-DE40F9693270}" type="presParOf" srcId="{4A77DA16-CCD5-4CD4-A6BB-53CD1C44605F}" destId="{38D3543E-BA77-4749-8717-FA697BBAB65A}" srcOrd="2" destOrd="0" presId="urn:microsoft.com/office/officeart/2005/8/layout/hierarchy3"/>
    <dgm:cxn modelId="{C9277D2D-4CEC-41F6-82A0-34833FA63A21}" type="presParOf" srcId="{4A77DA16-CCD5-4CD4-A6BB-53CD1C44605F}" destId="{7B0CF3F1-BC63-4C0A-BDC8-7C24B1A0A2F9}"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E9EC02-21AA-4894-BAC7-87AB8AC832E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BA3243B7-FBA1-4DA8-9E16-7C08DE79E624}">
      <dgm:prSet phldrT="[文本]" custT="1"/>
      <dgm:spPr/>
      <dgm:t>
        <a:bodyPr/>
        <a:lstStyle/>
        <a:p>
          <a:r>
            <a:rPr lang="zh-CN" altLang="en-US" sz="2800" dirty="0">
              <a:solidFill>
                <a:schemeClr val="tx1"/>
              </a:solidFill>
            </a:rPr>
            <a:t>流通层面功能</a:t>
          </a:r>
        </a:p>
      </dgm:t>
    </dgm:pt>
    <dgm:pt modelId="{3621849A-BE8F-4EE3-8622-AFBD3002DD8B}" type="parTrans" cxnId="{376FE72B-7E59-4D5B-BEAB-FE886DFBC7B5}">
      <dgm:prSet/>
      <dgm:spPr/>
      <dgm:t>
        <a:bodyPr/>
        <a:lstStyle/>
        <a:p>
          <a:endParaRPr lang="zh-CN" altLang="en-US"/>
        </a:p>
      </dgm:t>
    </dgm:pt>
    <dgm:pt modelId="{5ADFE3D1-C74E-4B2A-A80B-B148CE2E0544}" type="sibTrans" cxnId="{376FE72B-7E59-4D5B-BEAB-FE886DFBC7B5}">
      <dgm:prSet/>
      <dgm:spPr/>
      <dgm:t>
        <a:bodyPr/>
        <a:lstStyle/>
        <a:p>
          <a:endParaRPr lang="zh-CN" altLang="en-US"/>
        </a:p>
      </dgm:t>
    </dgm:pt>
    <dgm:pt modelId="{9F70755D-68C9-4C3B-9CAD-271FADA56701}">
      <dgm:prSet phldrT="[文本]" custT="1"/>
      <dgm:spPr/>
      <dgm:t>
        <a:bodyPr vert="horz"/>
        <a:lstStyle/>
        <a:p>
          <a:r>
            <a:rPr lang="zh-CN" sz="2400" dirty="0"/>
            <a:t>商品集散功能</a:t>
          </a:r>
          <a:endParaRPr lang="zh-CN" altLang="en-US" sz="2400" dirty="0"/>
        </a:p>
      </dgm:t>
    </dgm:pt>
    <dgm:pt modelId="{59746C48-B21D-416F-87D9-C9233A693F64}" type="parTrans" cxnId="{FF88A478-BDB2-4693-B6DC-F943EB6FB708}">
      <dgm:prSet/>
      <dgm:spPr/>
      <dgm:t>
        <a:bodyPr/>
        <a:lstStyle/>
        <a:p>
          <a:endParaRPr lang="zh-CN" altLang="en-US"/>
        </a:p>
      </dgm:t>
    </dgm:pt>
    <dgm:pt modelId="{920A2D66-C093-459E-AC23-94B4FE8A248D}" type="sibTrans" cxnId="{FF88A478-BDB2-4693-B6DC-F943EB6FB708}">
      <dgm:prSet/>
      <dgm:spPr/>
      <dgm:t>
        <a:bodyPr/>
        <a:lstStyle/>
        <a:p>
          <a:endParaRPr lang="zh-CN" altLang="en-US"/>
        </a:p>
      </dgm:t>
    </dgm:pt>
    <dgm:pt modelId="{231CF962-F3D6-4040-AF10-58BBE43660B8}">
      <dgm:prSet phldrT="[文本]" custT="1"/>
      <dgm:spPr/>
      <dgm:t>
        <a:bodyPr vert="horz"/>
        <a:lstStyle/>
        <a:p>
          <a:r>
            <a:rPr lang="zh-CN" sz="2400" dirty="0"/>
            <a:t>价格形成功能</a:t>
          </a:r>
          <a:endParaRPr lang="zh-CN" altLang="en-US" sz="2400" dirty="0"/>
        </a:p>
      </dgm:t>
    </dgm:pt>
    <dgm:pt modelId="{E8D8A986-B0EF-4E10-AE08-64D0BDF2CDBD}" type="parTrans" cxnId="{DDCB6177-52F9-4DBC-882B-53166E4996D6}">
      <dgm:prSet/>
      <dgm:spPr/>
      <dgm:t>
        <a:bodyPr/>
        <a:lstStyle/>
        <a:p>
          <a:endParaRPr lang="zh-CN" altLang="en-US"/>
        </a:p>
      </dgm:t>
    </dgm:pt>
    <dgm:pt modelId="{401A9F70-05F4-42E8-B3D5-C728B302746D}" type="sibTrans" cxnId="{DDCB6177-52F9-4DBC-882B-53166E4996D6}">
      <dgm:prSet/>
      <dgm:spPr/>
      <dgm:t>
        <a:bodyPr/>
        <a:lstStyle/>
        <a:p>
          <a:endParaRPr lang="zh-CN" altLang="en-US"/>
        </a:p>
      </dgm:t>
    </dgm:pt>
    <dgm:pt modelId="{B22D0B6E-6F9A-40A8-B8EA-EAB56AFC5D1E}">
      <dgm:prSet phldrT="[文本]" custT="1"/>
      <dgm:spPr/>
      <dgm:t>
        <a:bodyPr/>
        <a:lstStyle/>
        <a:p>
          <a:r>
            <a:rPr lang="zh-CN" altLang="en-US" sz="2800" dirty="0">
              <a:solidFill>
                <a:schemeClr val="tx1"/>
              </a:solidFill>
            </a:rPr>
            <a:t>国民经济层面功能</a:t>
          </a:r>
        </a:p>
      </dgm:t>
    </dgm:pt>
    <dgm:pt modelId="{7EBC9326-3140-4899-9BB2-85EA5DC87515}" type="parTrans" cxnId="{5E368F44-AA70-422A-8C3D-1B73C6BD311B}">
      <dgm:prSet/>
      <dgm:spPr/>
      <dgm:t>
        <a:bodyPr/>
        <a:lstStyle/>
        <a:p>
          <a:endParaRPr lang="zh-CN" altLang="en-US"/>
        </a:p>
      </dgm:t>
    </dgm:pt>
    <dgm:pt modelId="{90043388-6A15-4AB4-B62F-38BEF0AAB69E}" type="sibTrans" cxnId="{5E368F44-AA70-422A-8C3D-1B73C6BD311B}">
      <dgm:prSet/>
      <dgm:spPr/>
      <dgm:t>
        <a:bodyPr/>
        <a:lstStyle/>
        <a:p>
          <a:endParaRPr lang="zh-CN" altLang="en-US"/>
        </a:p>
      </dgm:t>
    </dgm:pt>
    <dgm:pt modelId="{8A8C45B6-8C97-413C-961B-E88DDB59E073}">
      <dgm:prSet custT="1"/>
      <dgm:spPr/>
      <dgm:t>
        <a:bodyPr vert="horz"/>
        <a:lstStyle/>
        <a:p>
          <a:r>
            <a:rPr lang="zh-CN" sz="2400" dirty="0"/>
            <a:t>刺激消费功能</a:t>
          </a:r>
          <a:endParaRPr lang="zh-CN" altLang="en-US" sz="2400" dirty="0"/>
        </a:p>
      </dgm:t>
    </dgm:pt>
    <dgm:pt modelId="{A012FE73-460F-4A2C-B45D-B0FD406D2B62}" type="parTrans" cxnId="{9E25DE6D-850C-4B0E-B241-5803433A8CA0}">
      <dgm:prSet/>
      <dgm:spPr/>
      <dgm:t>
        <a:bodyPr/>
        <a:lstStyle/>
        <a:p>
          <a:endParaRPr lang="zh-CN" altLang="en-US"/>
        </a:p>
      </dgm:t>
    </dgm:pt>
    <dgm:pt modelId="{93A017F6-FF04-439D-9146-7A356B418549}" type="sibTrans" cxnId="{9E25DE6D-850C-4B0E-B241-5803433A8CA0}">
      <dgm:prSet/>
      <dgm:spPr/>
      <dgm:t>
        <a:bodyPr/>
        <a:lstStyle/>
        <a:p>
          <a:endParaRPr lang="zh-CN" altLang="en-US"/>
        </a:p>
      </dgm:t>
    </dgm:pt>
    <dgm:pt modelId="{0166E017-2E02-4B93-AF42-C62AD6B97F4D}">
      <dgm:prSet custT="1"/>
      <dgm:spPr/>
      <dgm:t>
        <a:bodyPr vert="horz"/>
        <a:lstStyle/>
        <a:p>
          <a:r>
            <a:rPr lang="zh-CN" sz="2400" dirty="0"/>
            <a:t>流通中心功能</a:t>
          </a:r>
          <a:endParaRPr lang="zh-CN" altLang="en-US" sz="2400" dirty="0">
            <a:latin typeface="+mn-ea"/>
            <a:ea typeface="+mn-ea"/>
          </a:endParaRPr>
        </a:p>
      </dgm:t>
    </dgm:pt>
    <dgm:pt modelId="{BE1A4125-28AC-4861-A944-36A7DDBF87BA}" type="parTrans" cxnId="{5509040F-297A-4D1B-BA77-E60BCFD89C5A}">
      <dgm:prSet/>
      <dgm:spPr/>
      <dgm:t>
        <a:bodyPr/>
        <a:lstStyle/>
        <a:p>
          <a:endParaRPr lang="zh-CN" altLang="en-US"/>
        </a:p>
      </dgm:t>
    </dgm:pt>
    <dgm:pt modelId="{A40BC005-F343-4B95-B9B0-D76114A43A9E}" type="sibTrans" cxnId="{5509040F-297A-4D1B-BA77-E60BCFD89C5A}">
      <dgm:prSet/>
      <dgm:spPr/>
      <dgm:t>
        <a:bodyPr/>
        <a:lstStyle/>
        <a:p>
          <a:endParaRPr lang="zh-CN" altLang="en-US"/>
        </a:p>
      </dgm:t>
    </dgm:pt>
    <dgm:pt modelId="{8214DAAC-7D7E-4B64-86CE-7ECA0F4851F9}">
      <dgm:prSet custT="1"/>
      <dgm:spPr/>
      <dgm:t>
        <a:bodyPr vert="horz"/>
        <a:lstStyle/>
        <a:p>
          <a:r>
            <a:rPr lang="zh-CN" sz="2400" dirty="0"/>
            <a:t>活跃地区经济功能</a:t>
          </a:r>
          <a:endParaRPr lang="zh-CN" altLang="en-US" sz="2400" dirty="0"/>
        </a:p>
      </dgm:t>
    </dgm:pt>
    <dgm:pt modelId="{2FB9DEDF-EBD7-4C77-A5CB-F0BF71230817}" type="parTrans" cxnId="{16D745F3-65D9-4319-AA9D-2F3DB8AE7DFE}">
      <dgm:prSet/>
      <dgm:spPr/>
      <dgm:t>
        <a:bodyPr/>
        <a:lstStyle/>
        <a:p>
          <a:endParaRPr lang="zh-CN" altLang="en-US"/>
        </a:p>
      </dgm:t>
    </dgm:pt>
    <dgm:pt modelId="{2351A503-079B-4DA6-9C4F-EB3BCD510C5C}" type="sibTrans" cxnId="{16D745F3-65D9-4319-AA9D-2F3DB8AE7DFE}">
      <dgm:prSet/>
      <dgm:spPr/>
      <dgm:t>
        <a:bodyPr/>
        <a:lstStyle/>
        <a:p>
          <a:endParaRPr lang="zh-CN" altLang="en-US"/>
        </a:p>
      </dgm:t>
    </dgm:pt>
    <dgm:pt modelId="{E1C2025D-7CFF-4DB0-9A95-A261D5D6687E}">
      <dgm:prSet phldrT="[文本]" custT="1"/>
      <dgm:spPr/>
      <dgm:t>
        <a:bodyPr/>
        <a:lstStyle/>
        <a:p>
          <a:r>
            <a:rPr lang="zh-CN" sz="2400" dirty="0"/>
            <a:t>综合服务功能</a:t>
          </a:r>
          <a:endParaRPr lang="zh-CN" altLang="en-US" sz="2400" dirty="0"/>
        </a:p>
      </dgm:t>
    </dgm:pt>
    <dgm:pt modelId="{8C656A7A-9E4C-49D5-ABB2-DDC676E8FCA1}" type="parTrans" cxnId="{F3AAFF97-DC75-43D4-9596-65456728D2CA}">
      <dgm:prSet/>
      <dgm:spPr/>
      <dgm:t>
        <a:bodyPr/>
        <a:lstStyle/>
        <a:p>
          <a:endParaRPr lang="zh-CN" altLang="en-US"/>
        </a:p>
      </dgm:t>
    </dgm:pt>
    <dgm:pt modelId="{2FAE92FA-2551-4F6F-8311-C47A043154EB}" type="sibTrans" cxnId="{F3AAFF97-DC75-43D4-9596-65456728D2CA}">
      <dgm:prSet/>
      <dgm:spPr/>
      <dgm:t>
        <a:bodyPr/>
        <a:lstStyle/>
        <a:p>
          <a:endParaRPr lang="zh-CN" altLang="en-US"/>
        </a:p>
      </dgm:t>
    </dgm:pt>
    <dgm:pt modelId="{8B1A901F-20F4-42F7-8C70-D28984A91F4D}">
      <dgm:prSet phldrT="[文本]" custT="1"/>
      <dgm:spPr/>
      <dgm:t>
        <a:bodyPr/>
        <a:lstStyle/>
        <a:p>
          <a:r>
            <a:rPr lang="zh-CN" sz="2400" dirty="0"/>
            <a:t>供求调节功能</a:t>
          </a:r>
          <a:endParaRPr lang="zh-CN" altLang="en-US" sz="2400" dirty="0"/>
        </a:p>
      </dgm:t>
    </dgm:pt>
    <dgm:pt modelId="{8D24C3D3-9F58-4EBC-B225-CE5CFE3E1A75}" type="parTrans" cxnId="{0155A7CB-35C9-4E4B-A68D-158C775CB833}">
      <dgm:prSet/>
      <dgm:spPr/>
      <dgm:t>
        <a:bodyPr/>
        <a:lstStyle/>
        <a:p>
          <a:endParaRPr lang="zh-CN" altLang="en-US"/>
        </a:p>
      </dgm:t>
    </dgm:pt>
    <dgm:pt modelId="{95E192CC-6A16-48A5-97AB-25C86F4E2D33}" type="sibTrans" cxnId="{0155A7CB-35C9-4E4B-A68D-158C775CB833}">
      <dgm:prSet/>
      <dgm:spPr/>
      <dgm:t>
        <a:bodyPr/>
        <a:lstStyle/>
        <a:p>
          <a:endParaRPr lang="zh-CN" altLang="en-US"/>
        </a:p>
      </dgm:t>
    </dgm:pt>
    <dgm:pt modelId="{853E21A2-2E55-46D6-899B-8AD933136BD2}">
      <dgm:prSet phldrT="[文本]" custT="1"/>
      <dgm:spPr/>
      <dgm:t>
        <a:bodyPr/>
        <a:lstStyle/>
        <a:p>
          <a:r>
            <a:rPr lang="zh-CN" sz="2400" dirty="0"/>
            <a:t>交易结算功能</a:t>
          </a:r>
          <a:endParaRPr lang="zh-CN" altLang="en-US" sz="2400" dirty="0"/>
        </a:p>
      </dgm:t>
    </dgm:pt>
    <dgm:pt modelId="{77C09D35-99CF-4EED-BAB5-7F113C1CBDC5}" type="parTrans" cxnId="{C6E1F062-BAA2-493B-B0B0-E6CE1634E74F}">
      <dgm:prSet/>
      <dgm:spPr/>
      <dgm:t>
        <a:bodyPr/>
        <a:lstStyle/>
        <a:p>
          <a:endParaRPr lang="zh-CN" altLang="en-US"/>
        </a:p>
      </dgm:t>
    </dgm:pt>
    <dgm:pt modelId="{D6CD6A38-8047-4D1A-AC64-4EAD5145FE00}" type="sibTrans" cxnId="{C6E1F062-BAA2-493B-B0B0-E6CE1634E74F}">
      <dgm:prSet/>
      <dgm:spPr/>
      <dgm:t>
        <a:bodyPr/>
        <a:lstStyle/>
        <a:p>
          <a:endParaRPr lang="zh-CN" altLang="en-US"/>
        </a:p>
      </dgm:t>
    </dgm:pt>
    <dgm:pt modelId="{B82B22B4-FFBA-4939-8639-21E8C1E05C74}">
      <dgm:prSet phldrT="[文本]" custT="1"/>
      <dgm:spPr/>
      <dgm:t>
        <a:bodyPr/>
        <a:lstStyle/>
        <a:p>
          <a:r>
            <a:rPr lang="zh-CN" sz="2400" dirty="0"/>
            <a:t>信息中心功能</a:t>
          </a:r>
          <a:endParaRPr lang="zh-CN" altLang="en-US" sz="2400" dirty="0"/>
        </a:p>
      </dgm:t>
    </dgm:pt>
    <dgm:pt modelId="{72B56140-5B2D-49DF-9F97-69F57BE270A4}" type="parTrans" cxnId="{598DF2EA-7753-40A6-8C6E-2926402DDDE0}">
      <dgm:prSet/>
      <dgm:spPr/>
      <dgm:t>
        <a:bodyPr/>
        <a:lstStyle/>
        <a:p>
          <a:endParaRPr lang="zh-CN" altLang="en-US"/>
        </a:p>
      </dgm:t>
    </dgm:pt>
    <dgm:pt modelId="{D3E9F56E-226C-43D0-BF58-7EF9D5C19937}" type="sibTrans" cxnId="{598DF2EA-7753-40A6-8C6E-2926402DDDE0}">
      <dgm:prSet/>
      <dgm:spPr/>
      <dgm:t>
        <a:bodyPr/>
        <a:lstStyle/>
        <a:p>
          <a:endParaRPr lang="zh-CN" altLang="en-US"/>
        </a:p>
      </dgm:t>
    </dgm:pt>
    <dgm:pt modelId="{7C438676-66C5-422C-A864-4BD95E5344D0}">
      <dgm:prSet custT="1"/>
      <dgm:spPr/>
      <dgm:t>
        <a:bodyPr/>
        <a:lstStyle/>
        <a:p>
          <a:r>
            <a:rPr lang="zh-CN" sz="2400" dirty="0"/>
            <a:t>产业结构调整功能</a:t>
          </a:r>
          <a:endParaRPr lang="zh-CN" altLang="en-US" sz="2400" dirty="0"/>
        </a:p>
      </dgm:t>
    </dgm:pt>
    <dgm:pt modelId="{C353E18E-89E2-44F6-9213-32A486CBFA8C}" type="parTrans" cxnId="{18C3D665-5239-4EFD-A862-404B71386BFD}">
      <dgm:prSet/>
      <dgm:spPr/>
      <dgm:t>
        <a:bodyPr/>
        <a:lstStyle/>
        <a:p>
          <a:endParaRPr lang="zh-CN" altLang="en-US"/>
        </a:p>
      </dgm:t>
    </dgm:pt>
    <dgm:pt modelId="{4CA549E9-BFD9-473B-B041-E1FEA1BF6EBB}" type="sibTrans" cxnId="{18C3D665-5239-4EFD-A862-404B71386BFD}">
      <dgm:prSet/>
      <dgm:spPr/>
      <dgm:t>
        <a:bodyPr/>
        <a:lstStyle/>
        <a:p>
          <a:endParaRPr lang="zh-CN" altLang="en-US"/>
        </a:p>
      </dgm:t>
    </dgm:pt>
    <dgm:pt modelId="{F87CADA7-3D50-47C9-82FB-E1814664A2EB}" type="pres">
      <dgm:prSet presAssocID="{D1E9EC02-21AA-4894-BAC7-87AB8AC832E3}" presName="diagram" presStyleCnt="0">
        <dgm:presLayoutVars>
          <dgm:chPref val="1"/>
          <dgm:dir/>
          <dgm:animOne val="branch"/>
          <dgm:animLvl val="lvl"/>
          <dgm:resizeHandles/>
        </dgm:presLayoutVars>
      </dgm:prSet>
      <dgm:spPr/>
    </dgm:pt>
    <dgm:pt modelId="{27D4797F-C99C-4A09-BB78-E9E07B833F7D}" type="pres">
      <dgm:prSet presAssocID="{BA3243B7-FBA1-4DA8-9E16-7C08DE79E624}" presName="root" presStyleCnt="0"/>
      <dgm:spPr/>
    </dgm:pt>
    <dgm:pt modelId="{ECDEA2A6-1ACA-415D-90C1-CB93313F328E}" type="pres">
      <dgm:prSet presAssocID="{BA3243B7-FBA1-4DA8-9E16-7C08DE79E624}" presName="rootComposite" presStyleCnt="0"/>
      <dgm:spPr/>
    </dgm:pt>
    <dgm:pt modelId="{76610E61-CC28-440D-AFED-49BF57D67CAA}" type="pres">
      <dgm:prSet presAssocID="{BA3243B7-FBA1-4DA8-9E16-7C08DE79E624}" presName="rootText" presStyleLbl="node1" presStyleIdx="0" presStyleCnt="2" custScaleX="320631" custScaleY="114142"/>
      <dgm:spPr/>
    </dgm:pt>
    <dgm:pt modelId="{D1C50C0F-3745-468A-9977-9A3A9ACF8A15}" type="pres">
      <dgm:prSet presAssocID="{BA3243B7-FBA1-4DA8-9E16-7C08DE79E624}" presName="rootConnector" presStyleLbl="node1" presStyleIdx="0" presStyleCnt="2"/>
      <dgm:spPr/>
    </dgm:pt>
    <dgm:pt modelId="{B6A638CF-CB8A-4907-BCCF-4FBE4B284040}" type="pres">
      <dgm:prSet presAssocID="{BA3243B7-FBA1-4DA8-9E16-7C08DE79E624}" presName="childShape" presStyleCnt="0"/>
      <dgm:spPr/>
    </dgm:pt>
    <dgm:pt modelId="{13CF8F19-F6AD-457B-AAC5-403C1EB832AA}" type="pres">
      <dgm:prSet presAssocID="{59746C48-B21D-416F-87D9-C9233A693F64}" presName="Name13" presStyleLbl="parChTrans1D2" presStyleIdx="0" presStyleCnt="10"/>
      <dgm:spPr/>
    </dgm:pt>
    <dgm:pt modelId="{AAB1B5F2-E5D0-4CF1-84DD-22EAAFA5DE8F}" type="pres">
      <dgm:prSet presAssocID="{9F70755D-68C9-4C3B-9CAD-271FADA56701}" presName="childText" presStyleLbl="bgAcc1" presStyleIdx="0" presStyleCnt="10" custScaleX="345243" custScaleY="100120">
        <dgm:presLayoutVars>
          <dgm:bulletEnabled val="1"/>
        </dgm:presLayoutVars>
      </dgm:prSet>
      <dgm:spPr/>
    </dgm:pt>
    <dgm:pt modelId="{E5CB4663-22E1-4D63-83B0-73F2811899A3}" type="pres">
      <dgm:prSet presAssocID="{E8D8A986-B0EF-4E10-AE08-64D0BDF2CDBD}" presName="Name13" presStyleLbl="parChTrans1D2" presStyleIdx="1" presStyleCnt="10"/>
      <dgm:spPr/>
    </dgm:pt>
    <dgm:pt modelId="{B425485B-24FE-41AC-9163-29A69B91F30B}" type="pres">
      <dgm:prSet presAssocID="{231CF962-F3D6-4040-AF10-58BBE43660B8}" presName="childText" presStyleLbl="bgAcc1" presStyleIdx="1" presStyleCnt="10" custScaleX="345243">
        <dgm:presLayoutVars>
          <dgm:bulletEnabled val="1"/>
        </dgm:presLayoutVars>
      </dgm:prSet>
      <dgm:spPr/>
    </dgm:pt>
    <dgm:pt modelId="{99B6CD72-7C2F-49AC-B0D1-E8F8AF8AAB22}" type="pres">
      <dgm:prSet presAssocID="{8D24C3D3-9F58-4EBC-B225-CE5CFE3E1A75}" presName="Name13" presStyleLbl="parChTrans1D2" presStyleIdx="2" presStyleCnt="10"/>
      <dgm:spPr/>
    </dgm:pt>
    <dgm:pt modelId="{3E38EC2D-237D-470B-974D-F71F105BB62D}" type="pres">
      <dgm:prSet presAssocID="{8B1A901F-20F4-42F7-8C70-D28984A91F4D}" presName="childText" presStyleLbl="bgAcc1" presStyleIdx="2" presStyleCnt="10" custScaleX="345243">
        <dgm:presLayoutVars>
          <dgm:bulletEnabled val="1"/>
        </dgm:presLayoutVars>
      </dgm:prSet>
      <dgm:spPr/>
    </dgm:pt>
    <dgm:pt modelId="{51341554-BF94-4337-86AF-F6C7328EEA0D}" type="pres">
      <dgm:prSet presAssocID="{77C09D35-99CF-4EED-BAB5-7F113C1CBDC5}" presName="Name13" presStyleLbl="parChTrans1D2" presStyleIdx="3" presStyleCnt="10"/>
      <dgm:spPr/>
    </dgm:pt>
    <dgm:pt modelId="{AFE5E0BE-2BE3-474E-AE7E-CA2E9E9A79A6}" type="pres">
      <dgm:prSet presAssocID="{853E21A2-2E55-46D6-899B-8AD933136BD2}" presName="childText" presStyleLbl="bgAcc1" presStyleIdx="3" presStyleCnt="10" custScaleX="345243">
        <dgm:presLayoutVars>
          <dgm:bulletEnabled val="1"/>
        </dgm:presLayoutVars>
      </dgm:prSet>
      <dgm:spPr/>
    </dgm:pt>
    <dgm:pt modelId="{5779C9A3-0163-4010-B1F4-7DBB976147E7}" type="pres">
      <dgm:prSet presAssocID="{72B56140-5B2D-49DF-9F97-69F57BE270A4}" presName="Name13" presStyleLbl="parChTrans1D2" presStyleIdx="4" presStyleCnt="10"/>
      <dgm:spPr/>
    </dgm:pt>
    <dgm:pt modelId="{CF9F6868-9167-4F53-BA23-99F51E6E7D85}" type="pres">
      <dgm:prSet presAssocID="{B82B22B4-FFBA-4939-8639-21E8C1E05C74}" presName="childText" presStyleLbl="bgAcc1" presStyleIdx="4" presStyleCnt="10" custScaleX="345243">
        <dgm:presLayoutVars>
          <dgm:bulletEnabled val="1"/>
        </dgm:presLayoutVars>
      </dgm:prSet>
      <dgm:spPr/>
    </dgm:pt>
    <dgm:pt modelId="{CD197C82-1346-4899-BC55-0C04D2E54988}" type="pres">
      <dgm:prSet presAssocID="{8C656A7A-9E4C-49D5-ABB2-DDC676E8FCA1}" presName="Name13" presStyleLbl="parChTrans1D2" presStyleIdx="5" presStyleCnt="10"/>
      <dgm:spPr/>
    </dgm:pt>
    <dgm:pt modelId="{15AC0588-F74D-4A1A-A010-B84E4C3877CC}" type="pres">
      <dgm:prSet presAssocID="{E1C2025D-7CFF-4DB0-9A95-A261D5D6687E}" presName="childText" presStyleLbl="bgAcc1" presStyleIdx="5" presStyleCnt="10" custScaleX="345243">
        <dgm:presLayoutVars>
          <dgm:bulletEnabled val="1"/>
        </dgm:presLayoutVars>
      </dgm:prSet>
      <dgm:spPr/>
    </dgm:pt>
    <dgm:pt modelId="{1A2FCFD9-997E-45B4-B2A9-BB668B8C836F}" type="pres">
      <dgm:prSet presAssocID="{B22D0B6E-6F9A-40A8-B8EA-EAB56AFC5D1E}" presName="root" presStyleCnt="0"/>
      <dgm:spPr/>
    </dgm:pt>
    <dgm:pt modelId="{D440ACF2-6A63-4CC2-8056-767F985EDC40}" type="pres">
      <dgm:prSet presAssocID="{B22D0B6E-6F9A-40A8-B8EA-EAB56AFC5D1E}" presName="rootComposite" presStyleCnt="0"/>
      <dgm:spPr/>
    </dgm:pt>
    <dgm:pt modelId="{C4B66E7C-B8D4-416E-9FF2-71F59416FCB5}" type="pres">
      <dgm:prSet presAssocID="{B22D0B6E-6F9A-40A8-B8EA-EAB56AFC5D1E}" presName="rootText" presStyleLbl="node1" presStyleIdx="1" presStyleCnt="2" custScaleX="343437" custScaleY="114965"/>
      <dgm:spPr/>
    </dgm:pt>
    <dgm:pt modelId="{E2B8C53D-5083-4A2E-B2DF-C0BD88314866}" type="pres">
      <dgm:prSet presAssocID="{B22D0B6E-6F9A-40A8-B8EA-EAB56AFC5D1E}" presName="rootConnector" presStyleLbl="node1" presStyleIdx="1" presStyleCnt="2"/>
      <dgm:spPr/>
    </dgm:pt>
    <dgm:pt modelId="{A3ECDBB2-FBC1-42C0-835F-7BABD7D13EA5}" type="pres">
      <dgm:prSet presAssocID="{B22D0B6E-6F9A-40A8-B8EA-EAB56AFC5D1E}" presName="childShape" presStyleCnt="0"/>
      <dgm:spPr/>
    </dgm:pt>
    <dgm:pt modelId="{34D34051-BF83-4727-9BCA-2C528DBC0F4A}" type="pres">
      <dgm:prSet presAssocID="{A012FE73-460F-4A2C-B45D-B0FD406D2B62}" presName="Name13" presStyleLbl="parChTrans1D2" presStyleIdx="6" presStyleCnt="10"/>
      <dgm:spPr/>
    </dgm:pt>
    <dgm:pt modelId="{326B6AEF-4B2D-41F3-A130-C75786E74648}" type="pres">
      <dgm:prSet presAssocID="{8A8C45B6-8C97-413C-961B-E88DDB59E073}" presName="childText" presStyleLbl="bgAcc1" presStyleIdx="6" presStyleCnt="10" custScaleX="347435">
        <dgm:presLayoutVars>
          <dgm:bulletEnabled val="1"/>
        </dgm:presLayoutVars>
      </dgm:prSet>
      <dgm:spPr/>
    </dgm:pt>
    <dgm:pt modelId="{D0A67BA1-0A2D-4C38-946F-2C2151583E70}" type="pres">
      <dgm:prSet presAssocID="{BE1A4125-28AC-4861-A944-36A7DDBF87BA}" presName="Name13" presStyleLbl="parChTrans1D2" presStyleIdx="7" presStyleCnt="10"/>
      <dgm:spPr/>
    </dgm:pt>
    <dgm:pt modelId="{A35BA3D8-F671-4050-AD3A-255AE90C6DE8}" type="pres">
      <dgm:prSet presAssocID="{0166E017-2E02-4B93-AF42-C62AD6B97F4D}" presName="childText" presStyleLbl="bgAcc1" presStyleIdx="7" presStyleCnt="10" custScaleX="347435">
        <dgm:presLayoutVars>
          <dgm:bulletEnabled val="1"/>
        </dgm:presLayoutVars>
      </dgm:prSet>
      <dgm:spPr/>
    </dgm:pt>
    <dgm:pt modelId="{BB470A84-9595-414E-8F2E-5D84295AF096}" type="pres">
      <dgm:prSet presAssocID="{2FB9DEDF-EBD7-4C77-A5CB-F0BF71230817}" presName="Name13" presStyleLbl="parChTrans1D2" presStyleIdx="8" presStyleCnt="10"/>
      <dgm:spPr/>
    </dgm:pt>
    <dgm:pt modelId="{A659C45F-CD31-46BE-913B-0E03F6125A82}" type="pres">
      <dgm:prSet presAssocID="{8214DAAC-7D7E-4B64-86CE-7ECA0F4851F9}" presName="childText" presStyleLbl="bgAcc1" presStyleIdx="8" presStyleCnt="10" custScaleX="347435">
        <dgm:presLayoutVars>
          <dgm:bulletEnabled val="1"/>
        </dgm:presLayoutVars>
      </dgm:prSet>
      <dgm:spPr/>
    </dgm:pt>
    <dgm:pt modelId="{E94B1456-2F9A-4DEA-8961-A0DDDCD91946}" type="pres">
      <dgm:prSet presAssocID="{C353E18E-89E2-44F6-9213-32A486CBFA8C}" presName="Name13" presStyleLbl="parChTrans1D2" presStyleIdx="9" presStyleCnt="10"/>
      <dgm:spPr/>
    </dgm:pt>
    <dgm:pt modelId="{C86AE302-4274-49AB-B88C-4C9A87EC31B0}" type="pres">
      <dgm:prSet presAssocID="{7C438676-66C5-422C-A864-4BD95E5344D0}" presName="childText" presStyleLbl="bgAcc1" presStyleIdx="9" presStyleCnt="10" custScaleX="347435">
        <dgm:presLayoutVars>
          <dgm:bulletEnabled val="1"/>
        </dgm:presLayoutVars>
      </dgm:prSet>
      <dgm:spPr/>
    </dgm:pt>
  </dgm:ptLst>
  <dgm:cxnLst>
    <dgm:cxn modelId="{46EA6A08-DEE7-49ED-BA84-F5586D27ED4A}" type="presOf" srcId="{8214DAAC-7D7E-4B64-86CE-7ECA0F4851F9}" destId="{A659C45F-CD31-46BE-913B-0E03F6125A82}" srcOrd="0" destOrd="0" presId="urn:microsoft.com/office/officeart/2005/8/layout/hierarchy3"/>
    <dgm:cxn modelId="{5509040F-297A-4D1B-BA77-E60BCFD89C5A}" srcId="{B22D0B6E-6F9A-40A8-B8EA-EAB56AFC5D1E}" destId="{0166E017-2E02-4B93-AF42-C62AD6B97F4D}" srcOrd="1" destOrd="0" parTransId="{BE1A4125-28AC-4861-A944-36A7DDBF87BA}" sibTransId="{A40BC005-F343-4B95-B9B0-D76114A43A9E}"/>
    <dgm:cxn modelId="{3EBF541F-249D-4A10-8AC2-87836EC6D373}" type="presOf" srcId="{853E21A2-2E55-46D6-899B-8AD933136BD2}" destId="{AFE5E0BE-2BE3-474E-AE7E-CA2E9E9A79A6}" srcOrd="0" destOrd="0" presId="urn:microsoft.com/office/officeart/2005/8/layout/hierarchy3"/>
    <dgm:cxn modelId="{E12F3625-810B-49DE-82B8-22B4A0C79A52}" type="presOf" srcId="{59746C48-B21D-416F-87D9-C9233A693F64}" destId="{13CF8F19-F6AD-457B-AAC5-403C1EB832AA}" srcOrd="0" destOrd="0" presId="urn:microsoft.com/office/officeart/2005/8/layout/hierarchy3"/>
    <dgm:cxn modelId="{70499527-E6F9-4638-9AF9-87AC782C3BE9}" type="presOf" srcId="{E8D8A986-B0EF-4E10-AE08-64D0BDF2CDBD}" destId="{E5CB4663-22E1-4D63-83B0-73F2811899A3}" srcOrd="0" destOrd="0" presId="urn:microsoft.com/office/officeart/2005/8/layout/hierarchy3"/>
    <dgm:cxn modelId="{18CCC128-08D9-4AFC-9BA7-25F0BC6C15F3}" type="presOf" srcId="{8D24C3D3-9F58-4EBC-B225-CE5CFE3E1A75}" destId="{99B6CD72-7C2F-49AC-B0D1-E8F8AF8AAB22}" srcOrd="0" destOrd="0" presId="urn:microsoft.com/office/officeart/2005/8/layout/hierarchy3"/>
    <dgm:cxn modelId="{376FE72B-7E59-4D5B-BEAB-FE886DFBC7B5}" srcId="{D1E9EC02-21AA-4894-BAC7-87AB8AC832E3}" destId="{BA3243B7-FBA1-4DA8-9E16-7C08DE79E624}" srcOrd="0" destOrd="0" parTransId="{3621849A-BE8F-4EE3-8622-AFBD3002DD8B}" sibTransId="{5ADFE3D1-C74E-4B2A-A80B-B148CE2E0544}"/>
    <dgm:cxn modelId="{8BB89660-7F28-45A6-9493-6A2D18211882}" type="presOf" srcId="{C353E18E-89E2-44F6-9213-32A486CBFA8C}" destId="{E94B1456-2F9A-4DEA-8961-A0DDDCD91946}" srcOrd="0" destOrd="0" presId="urn:microsoft.com/office/officeart/2005/8/layout/hierarchy3"/>
    <dgm:cxn modelId="{4847DD61-177A-4BC3-8160-081BA6E45973}" type="presOf" srcId="{D1E9EC02-21AA-4894-BAC7-87AB8AC832E3}" destId="{F87CADA7-3D50-47C9-82FB-E1814664A2EB}" srcOrd="0" destOrd="0" presId="urn:microsoft.com/office/officeart/2005/8/layout/hierarchy3"/>
    <dgm:cxn modelId="{03A29362-7BDF-4270-980B-D6299386DB82}" type="presOf" srcId="{B22D0B6E-6F9A-40A8-B8EA-EAB56AFC5D1E}" destId="{C4B66E7C-B8D4-416E-9FF2-71F59416FCB5}" srcOrd="0" destOrd="0" presId="urn:microsoft.com/office/officeart/2005/8/layout/hierarchy3"/>
    <dgm:cxn modelId="{C6E1F062-BAA2-493B-B0B0-E6CE1634E74F}" srcId="{BA3243B7-FBA1-4DA8-9E16-7C08DE79E624}" destId="{853E21A2-2E55-46D6-899B-8AD933136BD2}" srcOrd="3" destOrd="0" parTransId="{77C09D35-99CF-4EED-BAB5-7F113C1CBDC5}" sibTransId="{D6CD6A38-8047-4D1A-AC64-4EAD5145FE00}"/>
    <dgm:cxn modelId="{06CEF143-FFF0-401B-83EE-9B50EB05C973}" type="presOf" srcId="{8A8C45B6-8C97-413C-961B-E88DDB59E073}" destId="{326B6AEF-4B2D-41F3-A130-C75786E74648}" srcOrd="0" destOrd="0" presId="urn:microsoft.com/office/officeart/2005/8/layout/hierarchy3"/>
    <dgm:cxn modelId="{5E368F44-AA70-422A-8C3D-1B73C6BD311B}" srcId="{D1E9EC02-21AA-4894-BAC7-87AB8AC832E3}" destId="{B22D0B6E-6F9A-40A8-B8EA-EAB56AFC5D1E}" srcOrd="1" destOrd="0" parTransId="{7EBC9326-3140-4899-9BB2-85EA5DC87515}" sibTransId="{90043388-6A15-4AB4-B62F-38BEF0AAB69E}"/>
    <dgm:cxn modelId="{18C3D665-5239-4EFD-A862-404B71386BFD}" srcId="{B22D0B6E-6F9A-40A8-B8EA-EAB56AFC5D1E}" destId="{7C438676-66C5-422C-A864-4BD95E5344D0}" srcOrd="3" destOrd="0" parTransId="{C353E18E-89E2-44F6-9213-32A486CBFA8C}" sibTransId="{4CA549E9-BFD9-473B-B041-E1FEA1BF6EBB}"/>
    <dgm:cxn modelId="{F12ED366-1761-4150-9D39-AA987CBA14CA}" type="presOf" srcId="{72B56140-5B2D-49DF-9F97-69F57BE270A4}" destId="{5779C9A3-0163-4010-B1F4-7DBB976147E7}" srcOrd="0" destOrd="0" presId="urn:microsoft.com/office/officeart/2005/8/layout/hierarchy3"/>
    <dgm:cxn modelId="{9E25DE6D-850C-4B0E-B241-5803433A8CA0}" srcId="{B22D0B6E-6F9A-40A8-B8EA-EAB56AFC5D1E}" destId="{8A8C45B6-8C97-413C-961B-E88DDB59E073}" srcOrd="0" destOrd="0" parTransId="{A012FE73-460F-4A2C-B45D-B0FD406D2B62}" sibTransId="{93A017F6-FF04-439D-9146-7A356B418549}"/>
    <dgm:cxn modelId="{E41D9354-D0B2-4378-BAA3-DBF16C817B82}" type="presOf" srcId="{9F70755D-68C9-4C3B-9CAD-271FADA56701}" destId="{AAB1B5F2-E5D0-4CF1-84DD-22EAAFA5DE8F}" srcOrd="0" destOrd="0" presId="urn:microsoft.com/office/officeart/2005/8/layout/hierarchy3"/>
    <dgm:cxn modelId="{DDCB6177-52F9-4DBC-882B-53166E4996D6}" srcId="{BA3243B7-FBA1-4DA8-9E16-7C08DE79E624}" destId="{231CF962-F3D6-4040-AF10-58BBE43660B8}" srcOrd="1" destOrd="0" parTransId="{E8D8A986-B0EF-4E10-AE08-64D0BDF2CDBD}" sibTransId="{401A9F70-05F4-42E8-B3D5-C728B302746D}"/>
    <dgm:cxn modelId="{FF88A478-BDB2-4693-B6DC-F943EB6FB708}" srcId="{BA3243B7-FBA1-4DA8-9E16-7C08DE79E624}" destId="{9F70755D-68C9-4C3B-9CAD-271FADA56701}" srcOrd="0" destOrd="0" parTransId="{59746C48-B21D-416F-87D9-C9233A693F64}" sibTransId="{920A2D66-C093-459E-AC23-94B4FE8A248D}"/>
    <dgm:cxn modelId="{A54BDF78-D1BE-4509-8C2A-2BAECB140E2C}" type="presOf" srcId="{B22D0B6E-6F9A-40A8-B8EA-EAB56AFC5D1E}" destId="{E2B8C53D-5083-4A2E-B2DF-C0BD88314866}" srcOrd="1" destOrd="0" presId="urn:microsoft.com/office/officeart/2005/8/layout/hierarchy3"/>
    <dgm:cxn modelId="{1721AC8D-48B6-4649-A49C-09A2C674315C}" type="presOf" srcId="{2FB9DEDF-EBD7-4C77-A5CB-F0BF71230817}" destId="{BB470A84-9595-414E-8F2E-5D84295AF096}" srcOrd="0" destOrd="0" presId="urn:microsoft.com/office/officeart/2005/8/layout/hierarchy3"/>
    <dgm:cxn modelId="{F3AAFF97-DC75-43D4-9596-65456728D2CA}" srcId="{BA3243B7-FBA1-4DA8-9E16-7C08DE79E624}" destId="{E1C2025D-7CFF-4DB0-9A95-A261D5D6687E}" srcOrd="5" destOrd="0" parTransId="{8C656A7A-9E4C-49D5-ABB2-DDC676E8FCA1}" sibTransId="{2FAE92FA-2551-4F6F-8311-C47A043154EB}"/>
    <dgm:cxn modelId="{2BCDA2A7-E268-4BEA-8F21-3DDB1758DE6D}" type="presOf" srcId="{BA3243B7-FBA1-4DA8-9E16-7C08DE79E624}" destId="{76610E61-CC28-440D-AFED-49BF57D67CAA}" srcOrd="0" destOrd="0" presId="urn:microsoft.com/office/officeart/2005/8/layout/hierarchy3"/>
    <dgm:cxn modelId="{E1CC13B9-6723-4A0D-A7B8-F7973931CBED}" type="presOf" srcId="{8C656A7A-9E4C-49D5-ABB2-DDC676E8FCA1}" destId="{CD197C82-1346-4899-BC55-0C04D2E54988}" srcOrd="0" destOrd="0" presId="urn:microsoft.com/office/officeart/2005/8/layout/hierarchy3"/>
    <dgm:cxn modelId="{F9FC86BA-8203-429A-95FE-402F8B6C541C}" type="presOf" srcId="{0166E017-2E02-4B93-AF42-C62AD6B97F4D}" destId="{A35BA3D8-F671-4050-AD3A-255AE90C6DE8}" srcOrd="0" destOrd="0" presId="urn:microsoft.com/office/officeart/2005/8/layout/hierarchy3"/>
    <dgm:cxn modelId="{908BE9BA-5CE4-4F75-8CBA-70B84CDB03D4}" type="presOf" srcId="{BE1A4125-28AC-4861-A944-36A7DDBF87BA}" destId="{D0A67BA1-0A2D-4C38-946F-2C2151583E70}" srcOrd="0" destOrd="0" presId="urn:microsoft.com/office/officeart/2005/8/layout/hierarchy3"/>
    <dgm:cxn modelId="{F46716BB-0F54-4497-AC39-B33F994C2EB7}" type="presOf" srcId="{BA3243B7-FBA1-4DA8-9E16-7C08DE79E624}" destId="{D1C50C0F-3745-468A-9977-9A3A9ACF8A15}" srcOrd="1" destOrd="0" presId="urn:microsoft.com/office/officeart/2005/8/layout/hierarchy3"/>
    <dgm:cxn modelId="{1ADE6FC2-28F1-4E13-8131-62A335EB380B}" type="presOf" srcId="{8B1A901F-20F4-42F7-8C70-D28984A91F4D}" destId="{3E38EC2D-237D-470B-974D-F71F105BB62D}" srcOrd="0" destOrd="0" presId="urn:microsoft.com/office/officeart/2005/8/layout/hierarchy3"/>
    <dgm:cxn modelId="{0A02C8C8-8AE7-4E0F-9D23-2E4296EF083B}" type="presOf" srcId="{E1C2025D-7CFF-4DB0-9A95-A261D5D6687E}" destId="{15AC0588-F74D-4A1A-A010-B84E4C3877CC}" srcOrd="0" destOrd="0" presId="urn:microsoft.com/office/officeart/2005/8/layout/hierarchy3"/>
    <dgm:cxn modelId="{0155A7CB-35C9-4E4B-A68D-158C775CB833}" srcId="{BA3243B7-FBA1-4DA8-9E16-7C08DE79E624}" destId="{8B1A901F-20F4-42F7-8C70-D28984A91F4D}" srcOrd="2" destOrd="0" parTransId="{8D24C3D3-9F58-4EBC-B225-CE5CFE3E1A75}" sibTransId="{95E192CC-6A16-48A5-97AB-25C86F4E2D33}"/>
    <dgm:cxn modelId="{786915CD-C21B-4BF2-AD58-DEECFDA15708}" type="presOf" srcId="{231CF962-F3D6-4040-AF10-58BBE43660B8}" destId="{B425485B-24FE-41AC-9163-29A69B91F30B}" srcOrd="0" destOrd="0" presId="urn:microsoft.com/office/officeart/2005/8/layout/hierarchy3"/>
    <dgm:cxn modelId="{6C75EFCF-ADE2-435F-A9BD-65FAC3908D12}" type="presOf" srcId="{A012FE73-460F-4A2C-B45D-B0FD406D2B62}" destId="{34D34051-BF83-4727-9BCA-2C528DBC0F4A}" srcOrd="0" destOrd="0" presId="urn:microsoft.com/office/officeart/2005/8/layout/hierarchy3"/>
    <dgm:cxn modelId="{598DF2EA-7753-40A6-8C6E-2926402DDDE0}" srcId="{BA3243B7-FBA1-4DA8-9E16-7C08DE79E624}" destId="{B82B22B4-FFBA-4939-8639-21E8C1E05C74}" srcOrd="4" destOrd="0" parTransId="{72B56140-5B2D-49DF-9F97-69F57BE270A4}" sibTransId="{D3E9F56E-226C-43D0-BF58-7EF9D5C19937}"/>
    <dgm:cxn modelId="{121925EB-7948-41D3-8A24-2A0E85F13F19}" type="presOf" srcId="{7C438676-66C5-422C-A864-4BD95E5344D0}" destId="{C86AE302-4274-49AB-B88C-4C9A87EC31B0}" srcOrd="0" destOrd="0" presId="urn:microsoft.com/office/officeart/2005/8/layout/hierarchy3"/>
    <dgm:cxn modelId="{88EA3EF0-845B-4B26-9B51-B571B302DD9F}" type="presOf" srcId="{B82B22B4-FFBA-4939-8639-21E8C1E05C74}" destId="{CF9F6868-9167-4F53-BA23-99F51E6E7D85}" srcOrd="0" destOrd="0" presId="urn:microsoft.com/office/officeart/2005/8/layout/hierarchy3"/>
    <dgm:cxn modelId="{16D745F3-65D9-4319-AA9D-2F3DB8AE7DFE}" srcId="{B22D0B6E-6F9A-40A8-B8EA-EAB56AFC5D1E}" destId="{8214DAAC-7D7E-4B64-86CE-7ECA0F4851F9}" srcOrd="2" destOrd="0" parTransId="{2FB9DEDF-EBD7-4C77-A5CB-F0BF71230817}" sibTransId="{2351A503-079B-4DA6-9C4F-EB3BCD510C5C}"/>
    <dgm:cxn modelId="{5991A2F4-42F0-477B-99A8-F9C2EECDF83A}" type="presOf" srcId="{77C09D35-99CF-4EED-BAB5-7F113C1CBDC5}" destId="{51341554-BF94-4337-86AF-F6C7328EEA0D}" srcOrd="0" destOrd="0" presId="urn:microsoft.com/office/officeart/2005/8/layout/hierarchy3"/>
    <dgm:cxn modelId="{DB0EF5F1-6BB8-4D6B-9617-8A38CED93EEA}" type="presParOf" srcId="{F87CADA7-3D50-47C9-82FB-E1814664A2EB}" destId="{27D4797F-C99C-4A09-BB78-E9E07B833F7D}" srcOrd="0" destOrd="0" presId="urn:microsoft.com/office/officeart/2005/8/layout/hierarchy3"/>
    <dgm:cxn modelId="{65A0DAA0-ACC5-4619-9BD1-56E40A60EA70}" type="presParOf" srcId="{27D4797F-C99C-4A09-BB78-E9E07B833F7D}" destId="{ECDEA2A6-1ACA-415D-90C1-CB93313F328E}" srcOrd="0" destOrd="0" presId="urn:microsoft.com/office/officeart/2005/8/layout/hierarchy3"/>
    <dgm:cxn modelId="{8DD1DAC6-E309-4C75-92AD-5D5BFEF74881}" type="presParOf" srcId="{ECDEA2A6-1ACA-415D-90C1-CB93313F328E}" destId="{76610E61-CC28-440D-AFED-49BF57D67CAA}" srcOrd="0" destOrd="0" presId="urn:microsoft.com/office/officeart/2005/8/layout/hierarchy3"/>
    <dgm:cxn modelId="{D06062FE-1399-4D1F-88C9-A6F5323C0441}" type="presParOf" srcId="{ECDEA2A6-1ACA-415D-90C1-CB93313F328E}" destId="{D1C50C0F-3745-468A-9977-9A3A9ACF8A15}" srcOrd="1" destOrd="0" presId="urn:microsoft.com/office/officeart/2005/8/layout/hierarchy3"/>
    <dgm:cxn modelId="{B4A7FFDB-1D1D-4F27-9D96-5739D1FCA083}" type="presParOf" srcId="{27D4797F-C99C-4A09-BB78-E9E07B833F7D}" destId="{B6A638CF-CB8A-4907-BCCF-4FBE4B284040}" srcOrd="1" destOrd="0" presId="urn:microsoft.com/office/officeart/2005/8/layout/hierarchy3"/>
    <dgm:cxn modelId="{6DC05A0D-49CC-4B11-B9AD-F7D0AAE984DE}" type="presParOf" srcId="{B6A638CF-CB8A-4907-BCCF-4FBE4B284040}" destId="{13CF8F19-F6AD-457B-AAC5-403C1EB832AA}" srcOrd="0" destOrd="0" presId="urn:microsoft.com/office/officeart/2005/8/layout/hierarchy3"/>
    <dgm:cxn modelId="{BD003D5D-99EB-4811-B4AC-D0EE7A24F243}" type="presParOf" srcId="{B6A638CF-CB8A-4907-BCCF-4FBE4B284040}" destId="{AAB1B5F2-E5D0-4CF1-84DD-22EAAFA5DE8F}" srcOrd="1" destOrd="0" presId="urn:microsoft.com/office/officeart/2005/8/layout/hierarchy3"/>
    <dgm:cxn modelId="{97913A05-62FC-4777-9AC3-D8CC1313EC79}" type="presParOf" srcId="{B6A638CF-CB8A-4907-BCCF-4FBE4B284040}" destId="{E5CB4663-22E1-4D63-83B0-73F2811899A3}" srcOrd="2" destOrd="0" presId="urn:microsoft.com/office/officeart/2005/8/layout/hierarchy3"/>
    <dgm:cxn modelId="{663238B8-79C8-46D5-9D24-96265EA4BC84}" type="presParOf" srcId="{B6A638CF-CB8A-4907-BCCF-4FBE4B284040}" destId="{B425485B-24FE-41AC-9163-29A69B91F30B}" srcOrd="3" destOrd="0" presId="urn:microsoft.com/office/officeart/2005/8/layout/hierarchy3"/>
    <dgm:cxn modelId="{94821309-2699-4959-8E77-5EE0F648935A}" type="presParOf" srcId="{B6A638CF-CB8A-4907-BCCF-4FBE4B284040}" destId="{99B6CD72-7C2F-49AC-B0D1-E8F8AF8AAB22}" srcOrd="4" destOrd="0" presId="urn:microsoft.com/office/officeart/2005/8/layout/hierarchy3"/>
    <dgm:cxn modelId="{7F44F910-163E-40AB-A1EF-9FBB788FC3C9}" type="presParOf" srcId="{B6A638CF-CB8A-4907-BCCF-4FBE4B284040}" destId="{3E38EC2D-237D-470B-974D-F71F105BB62D}" srcOrd="5" destOrd="0" presId="urn:microsoft.com/office/officeart/2005/8/layout/hierarchy3"/>
    <dgm:cxn modelId="{241AA9B9-EB33-4F16-A417-08A8F1FDCB63}" type="presParOf" srcId="{B6A638CF-CB8A-4907-BCCF-4FBE4B284040}" destId="{51341554-BF94-4337-86AF-F6C7328EEA0D}" srcOrd="6" destOrd="0" presId="urn:microsoft.com/office/officeart/2005/8/layout/hierarchy3"/>
    <dgm:cxn modelId="{F1B0FAD2-F34A-4FAC-B8E5-8E4F6635631E}" type="presParOf" srcId="{B6A638CF-CB8A-4907-BCCF-4FBE4B284040}" destId="{AFE5E0BE-2BE3-474E-AE7E-CA2E9E9A79A6}" srcOrd="7" destOrd="0" presId="urn:microsoft.com/office/officeart/2005/8/layout/hierarchy3"/>
    <dgm:cxn modelId="{B2F4A56E-482C-419D-94FB-3FADD75BC847}" type="presParOf" srcId="{B6A638CF-CB8A-4907-BCCF-4FBE4B284040}" destId="{5779C9A3-0163-4010-B1F4-7DBB976147E7}" srcOrd="8" destOrd="0" presId="urn:microsoft.com/office/officeart/2005/8/layout/hierarchy3"/>
    <dgm:cxn modelId="{63AD3435-F2E8-400D-A0F4-0F81EDB2C4BF}" type="presParOf" srcId="{B6A638CF-CB8A-4907-BCCF-4FBE4B284040}" destId="{CF9F6868-9167-4F53-BA23-99F51E6E7D85}" srcOrd="9" destOrd="0" presId="urn:microsoft.com/office/officeart/2005/8/layout/hierarchy3"/>
    <dgm:cxn modelId="{E92D5876-2B48-4AF6-92A1-15CB93D09914}" type="presParOf" srcId="{B6A638CF-CB8A-4907-BCCF-4FBE4B284040}" destId="{CD197C82-1346-4899-BC55-0C04D2E54988}" srcOrd="10" destOrd="0" presId="urn:microsoft.com/office/officeart/2005/8/layout/hierarchy3"/>
    <dgm:cxn modelId="{E250BD5F-A963-404C-A84E-B8E12474C161}" type="presParOf" srcId="{B6A638CF-CB8A-4907-BCCF-4FBE4B284040}" destId="{15AC0588-F74D-4A1A-A010-B84E4C3877CC}" srcOrd="11" destOrd="0" presId="urn:microsoft.com/office/officeart/2005/8/layout/hierarchy3"/>
    <dgm:cxn modelId="{730C9F97-67B2-4DB1-B9D8-1779E7AF446C}" type="presParOf" srcId="{F87CADA7-3D50-47C9-82FB-E1814664A2EB}" destId="{1A2FCFD9-997E-45B4-B2A9-BB668B8C836F}" srcOrd="1" destOrd="0" presId="urn:microsoft.com/office/officeart/2005/8/layout/hierarchy3"/>
    <dgm:cxn modelId="{A419A186-5F7C-4574-82BA-B6D07F28293A}" type="presParOf" srcId="{1A2FCFD9-997E-45B4-B2A9-BB668B8C836F}" destId="{D440ACF2-6A63-4CC2-8056-767F985EDC40}" srcOrd="0" destOrd="0" presId="urn:microsoft.com/office/officeart/2005/8/layout/hierarchy3"/>
    <dgm:cxn modelId="{B88BE625-7A33-4CAC-8992-042272772FBE}" type="presParOf" srcId="{D440ACF2-6A63-4CC2-8056-767F985EDC40}" destId="{C4B66E7C-B8D4-416E-9FF2-71F59416FCB5}" srcOrd="0" destOrd="0" presId="urn:microsoft.com/office/officeart/2005/8/layout/hierarchy3"/>
    <dgm:cxn modelId="{9BAE74A0-2946-40F6-AD0D-A173B2B3AAF5}" type="presParOf" srcId="{D440ACF2-6A63-4CC2-8056-767F985EDC40}" destId="{E2B8C53D-5083-4A2E-B2DF-C0BD88314866}" srcOrd="1" destOrd="0" presId="urn:microsoft.com/office/officeart/2005/8/layout/hierarchy3"/>
    <dgm:cxn modelId="{BDA5BFDD-BB49-4319-B5BF-060FA00E40C2}" type="presParOf" srcId="{1A2FCFD9-997E-45B4-B2A9-BB668B8C836F}" destId="{A3ECDBB2-FBC1-42C0-835F-7BABD7D13EA5}" srcOrd="1" destOrd="0" presId="urn:microsoft.com/office/officeart/2005/8/layout/hierarchy3"/>
    <dgm:cxn modelId="{36ABA77A-AD42-4034-93E8-382C466B24B2}" type="presParOf" srcId="{A3ECDBB2-FBC1-42C0-835F-7BABD7D13EA5}" destId="{34D34051-BF83-4727-9BCA-2C528DBC0F4A}" srcOrd="0" destOrd="0" presId="urn:microsoft.com/office/officeart/2005/8/layout/hierarchy3"/>
    <dgm:cxn modelId="{9DCDAFB4-FD58-4DDB-86A1-A9E44B62E76C}" type="presParOf" srcId="{A3ECDBB2-FBC1-42C0-835F-7BABD7D13EA5}" destId="{326B6AEF-4B2D-41F3-A130-C75786E74648}" srcOrd="1" destOrd="0" presId="urn:microsoft.com/office/officeart/2005/8/layout/hierarchy3"/>
    <dgm:cxn modelId="{E6719AC8-2242-4FAF-A2D9-B015A0BDBA5D}" type="presParOf" srcId="{A3ECDBB2-FBC1-42C0-835F-7BABD7D13EA5}" destId="{D0A67BA1-0A2D-4C38-946F-2C2151583E70}" srcOrd="2" destOrd="0" presId="urn:microsoft.com/office/officeart/2005/8/layout/hierarchy3"/>
    <dgm:cxn modelId="{03819950-C7B5-4560-964C-CA7C656768A7}" type="presParOf" srcId="{A3ECDBB2-FBC1-42C0-835F-7BABD7D13EA5}" destId="{A35BA3D8-F671-4050-AD3A-255AE90C6DE8}" srcOrd="3" destOrd="0" presId="urn:microsoft.com/office/officeart/2005/8/layout/hierarchy3"/>
    <dgm:cxn modelId="{3B9F4F1F-FE3D-4FE0-9E56-1FD02B5BDFE6}" type="presParOf" srcId="{A3ECDBB2-FBC1-42C0-835F-7BABD7D13EA5}" destId="{BB470A84-9595-414E-8F2E-5D84295AF096}" srcOrd="4" destOrd="0" presId="urn:microsoft.com/office/officeart/2005/8/layout/hierarchy3"/>
    <dgm:cxn modelId="{57586AEC-E558-4504-8183-BFECDA12584D}" type="presParOf" srcId="{A3ECDBB2-FBC1-42C0-835F-7BABD7D13EA5}" destId="{A659C45F-CD31-46BE-913B-0E03F6125A82}" srcOrd="5" destOrd="0" presId="urn:microsoft.com/office/officeart/2005/8/layout/hierarchy3"/>
    <dgm:cxn modelId="{BC589C8A-152E-4063-8AAB-0904BC69AB9A}" type="presParOf" srcId="{A3ECDBB2-FBC1-42C0-835F-7BABD7D13EA5}" destId="{E94B1456-2F9A-4DEA-8961-A0DDDCD91946}" srcOrd="6" destOrd="0" presId="urn:microsoft.com/office/officeart/2005/8/layout/hierarchy3"/>
    <dgm:cxn modelId="{25C5978F-ECE5-42A0-9F4B-FB7ED2E43D48}" type="presParOf" srcId="{A3ECDBB2-FBC1-42C0-835F-7BABD7D13EA5}" destId="{C86AE302-4274-49AB-B88C-4C9A87EC31B0}"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E9EC02-21AA-4894-BAC7-87AB8AC832E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BA3243B7-FBA1-4DA8-9E16-7C08DE79E624}">
      <dgm:prSet phldrT="[文本]" custT="1"/>
      <dgm:spPr/>
      <dgm:t>
        <a:bodyPr/>
        <a:lstStyle/>
        <a:p>
          <a:r>
            <a:rPr lang="zh-CN" altLang="en-US" sz="2800" dirty="0">
              <a:solidFill>
                <a:schemeClr val="tx1"/>
              </a:solidFill>
            </a:rPr>
            <a:t>基本功能</a:t>
          </a:r>
        </a:p>
      </dgm:t>
    </dgm:pt>
    <dgm:pt modelId="{3621849A-BE8F-4EE3-8622-AFBD3002DD8B}" type="parTrans" cxnId="{376FE72B-7E59-4D5B-BEAB-FE886DFBC7B5}">
      <dgm:prSet/>
      <dgm:spPr/>
      <dgm:t>
        <a:bodyPr/>
        <a:lstStyle/>
        <a:p>
          <a:endParaRPr lang="zh-CN" altLang="en-US"/>
        </a:p>
      </dgm:t>
    </dgm:pt>
    <dgm:pt modelId="{5ADFE3D1-C74E-4B2A-A80B-B148CE2E0544}" type="sibTrans" cxnId="{376FE72B-7E59-4D5B-BEAB-FE886DFBC7B5}">
      <dgm:prSet/>
      <dgm:spPr/>
      <dgm:t>
        <a:bodyPr/>
        <a:lstStyle/>
        <a:p>
          <a:endParaRPr lang="zh-CN" altLang="en-US"/>
        </a:p>
      </dgm:t>
    </dgm:pt>
    <dgm:pt modelId="{9F70755D-68C9-4C3B-9CAD-271FADA56701}">
      <dgm:prSet phldrT="[文本]" custT="1"/>
      <dgm:spPr>
        <a:solidFill>
          <a:schemeClr val="bg1"/>
        </a:solidFill>
        <a:ln>
          <a:solidFill>
            <a:schemeClr val="accent1">
              <a:lumMod val="90000"/>
            </a:schemeClr>
          </a:solidFill>
        </a:ln>
      </dgm:spPr>
      <dgm:t>
        <a:bodyPr vert="horz"/>
        <a:lstStyle/>
        <a:p>
          <a:r>
            <a:rPr lang="zh-CN" altLang="en-US" sz="2400" dirty="0">
              <a:solidFill>
                <a:schemeClr val="tx1"/>
              </a:solidFill>
            </a:rPr>
            <a:t>规避风险</a:t>
          </a:r>
          <a:r>
            <a:rPr lang="zh-CN" sz="2400" dirty="0">
              <a:solidFill>
                <a:schemeClr val="tx1"/>
              </a:solidFill>
            </a:rPr>
            <a:t>功能</a:t>
          </a:r>
          <a:endParaRPr lang="zh-CN" altLang="en-US" sz="2400" dirty="0">
            <a:solidFill>
              <a:schemeClr val="tx1"/>
            </a:solidFill>
          </a:endParaRPr>
        </a:p>
      </dgm:t>
    </dgm:pt>
    <dgm:pt modelId="{59746C48-B21D-416F-87D9-C9233A693F64}" type="parTrans" cxnId="{FF88A478-BDB2-4693-B6DC-F943EB6FB708}">
      <dgm:prSet/>
      <dgm:spPr/>
      <dgm:t>
        <a:bodyPr/>
        <a:lstStyle/>
        <a:p>
          <a:endParaRPr lang="zh-CN" altLang="en-US"/>
        </a:p>
      </dgm:t>
    </dgm:pt>
    <dgm:pt modelId="{920A2D66-C093-459E-AC23-94B4FE8A248D}" type="sibTrans" cxnId="{FF88A478-BDB2-4693-B6DC-F943EB6FB708}">
      <dgm:prSet/>
      <dgm:spPr/>
      <dgm:t>
        <a:bodyPr/>
        <a:lstStyle/>
        <a:p>
          <a:endParaRPr lang="zh-CN" altLang="en-US"/>
        </a:p>
      </dgm:t>
    </dgm:pt>
    <dgm:pt modelId="{231CF962-F3D6-4040-AF10-58BBE43660B8}">
      <dgm:prSet phldrT="[文本]" custT="1"/>
      <dgm:spPr>
        <a:solidFill>
          <a:schemeClr val="bg1"/>
        </a:solidFill>
        <a:ln>
          <a:solidFill>
            <a:schemeClr val="accent1">
              <a:lumMod val="90000"/>
            </a:schemeClr>
          </a:solidFill>
        </a:ln>
      </dgm:spPr>
      <dgm:t>
        <a:bodyPr vert="horz"/>
        <a:lstStyle/>
        <a:p>
          <a:r>
            <a:rPr lang="zh-CN" altLang="en-US" sz="2400" dirty="0">
              <a:solidFill>
                <a:schemeClr val="tx1"/>
              </a:solidFill>
            </a:rPr>
            <a:t>投机</a:t>
          </a:r>
          <a:r>
            <a:rPr lang="zh-CN" sz="2400" dirty="0">
              <a:solidFill>
                <a:schemeClr val="tx1"/>
              </a:solidFill>
            </a:rPr>
            <a:t>功能</a:t>
          </a:r>
          <a:endParaRPr lang="zh-CN" altLang="en-US" sz="2400" dirty="0">
            <a:solidFill>
              <a:schemeClr val="tx1"/>
            </a:solidFill>
          </a:endParaRPr>
        </a:p>
      </dgm:t>
    </dgm:pt>
    <dgm:pt modelId="{E8D8A986-B0EF-4E10-AE08-64D0BDF2CDBD}" type="parTrans" cxnId="{DDCB6177-52F9-4DBC-882B-53166E4996D6}">
      <dgm:prSet/>
      <dgm:spPr/>
      <dgm:t>
        <a:bodyPr/>
        <a:lstStyle/>
        <a:p>
          <a:endParaRPr lang="zh-CN" altLang="en-US"/>
        </a:p>
      </dgm:t>
    </dgm:pt>
    <dgm:pt modelId="{401A9F70-05F4-42E8-B3D5-C728B302746D}" type="sibTrans" cxnId="{DDCB6177-52F9-4DBC-882B-53166E4996D6}">
      <dgm:prSet/>
      <dgm:spPr/>
      <dgm:t>
        <a:bodyPr/>
        <a:lstStyle/>
        <a:p>
          <a:endParaRPr lang="zh-CN" altLang="en-US"/>
        </a:p>
      </dgm:t>
    </dgm:pt>
    <dgm:pt modelId="{B22D0B6E-6F9A-40A8-B8EA-EAB56AFC5D1E}">
      <dgm:prSet phldrT="[文本]" custT="1"/>
      <dgm:spPr/>
      <dgm:t>
        <a:bodyPr/>
        <a:lstStyle/>
        <a:p>
          <a:r>
            <a:rPr lang="zh-CN" altLang="en-US" sz="2800" dirty="0">
              <a:solidFill>
                <a:schemeClr val="tx1"/>
              </a:solidFill>
            </a:rPr>
            <a:t>派生功能</a:t>
          </a:r>
        </a:p>
      </dgm:t>
    </dgm:pt>
    <dgm:pt modelId="{7EBC9326-3140-4899-9BB2-85EA5DC87515}" type="parTrans" cxnId="{5E368F44-AA70-422A-8C3D-1B73C6BD311B}">
      <dgm:prSet/>
      <dgm:spPr/>
      <dgm:t>
        <a:bodyPr/>
        <a:lstStyle/>
        <a:p>
          <a:endParaRPr lang="zh-CN" altLang="en-US"/>
        </a:p>
      </dgm:t>
    </dgm:pt>
    <dgm:pt modelId="{90043388-6A15-4AB4-B62F-38BEF0AAB69E}" type="sibTrans" cxnId="{5E368F44-AA70-422A-8C3D-1B73C6BD311B}">
      <dgm:prSet/>
      <dgm:spPr/>
      <dgm:t>
        <a:bodyPr/>
        <a:lstStyle/>
        <a:p>
          <a:endParaRPr lang="zh-CN" altLang="en-US"/>
        </a:p>
      </dgm:t>
    </dgm:pt>
    <dgm:pt modelId="{8A8C45B6-8C97-413C-961B-E88DDB59E073}">
      <dgm:prSet custT="1"/>
      <dgm:spPr>
        <a:solidFill>
          <a:schemeClr val="bg1"/>
        </a:solidFill>
        <a:ln>
          <a:solidFill>
            <a:schemeClr val="accent1">
              <a:lumMod val="90000"/>
            </a:schemeClr>
          </a:solidFill>
        </a:ln>
      </dgm:spPr>
      <dgm:t>
        <a:bodyPr vert="horz"/>
        <a:lstStyle/>
        <a:p>
          <a:r>
            <a:rPr lang="zh-CN" altLang="en-US" sz="2400" dirty="0">
              <a:solidFill>
                <a:schemeClr val="tx1"/>
              </a:solidFill>
            </a:rPr>
            <a:t>价格发现</a:t>
          </a:r>
          <a:r>
            <a:rPr lang="zh-CN" sz="2400" dirty="0">
              <a:solidFill>
                <a:schemeClr val="tx1"/>
              </a:solidFill>
            </a:rPr>
            <a:t>功能</a:t>
          </a:r>
          <a:endParaRPr lang="zh-CN" altLang="en-US" sz="2400" dirty="0">
            <a:solidFill>
              <a:schemeClr val="tx1"/>
            </a:solidFill>
          </a:endParaRPr>
        </a:p>
      </dgm:t>
    </dgm:pt>
    <dgm:pt modelId="{A012FE73-460F-4A2C-B45D-B0FD406D2B62}" type="parTrans" cxnId="{9E25DE6D-850C-4B0E-B241-5803433A8CA0}">
      <dgm:prSet/>
      <dgm:spPr/>
      <dgm:t>
        <a:bodyPr/>
        <a:lstStyle/>
        <a:p>
          <a:endParaRPr lang="zh-CN" altLang="en-US"/>
        </a:p>
      </dgm:t>
    </dgm:pt>
    <dgm:pt modelId="{93A017F6-FF04-439D-9146-7A356B418549}" type="sibTrans" cxnId="{9E25DE6D-850C-4B0E-B241-5803433A8CA0}">
      <dgm:prSet/>
      <dgm:spPr/>
      <dgm:t>
        <a:bodyPr/>
        <a:lstStyle/>
        <a:p>
          <a:endParaRPr lang="zh-CN" altLang="en-US"/>
        </a:p>
      </dgm:t>
    </dgm:pt>
    <dgm:pt modelId="{0166E017-2E02-4B93-AF42-C62AD6B97F4D}">
      <dgm:prSet custT="1"/>
      <dgm:spPr>
        <a:solidFill>
          <a:schemeClr val="bg1"/>
        </a:solidFill>
        <a:ln>
          <a:solidFill>
            <a:schemeClr val="accent1">
              <a:lumMod val="90000"/>
            </a:schemeClr>
          </a:solidFill>
        </a:ln>
      </dgm:spPr>
      <dgm:t>
        <a:bodyPr vert="horz"/>
        <a:lstStyle/>
        <a:p>
          <a:r>
            <a:rPr lang="zh-CN" altLang="en-US" sz="2400" dirty="0">
              <a:solidFill>
                <a:schemeClr val="tx1"/>
              </a:solidFill>
            </a:rPr>
            <a:t>减缓现货价格波动</a:t>
          </a:r>
          <a:r>
            <a:rPr lang="zh-CN" sz="2400" dirty="0">
              <a:solidFill>
                <a:schemeClr val="tx1"/>
              </a:solidFill>
            </a:rPr>
            <a:t>功能</a:t>
          </a:r>
          <a:endParaRPr lang="zh-CN" altLang="en-US" sz="2400" dirty="0">
            <a:solidFill>
              <a:schemeClr val="tx1"/>
            </a:solidFill>
            <a:latin typeface="+mn-ea"/>
            <a:ea typeface="+mn-ea"/>
          </a:endParaRPr>
        </a:p>
      </dgm:t>
    </dgm:pt>
    <dgm:pt modelId="{BE1A4125-28AC-4861-A944-36A7DDBF87BA}" type="parTrans" cxnId="{5509040F-297A-4D1B-BA77-E60BCFD89C5A}">
      <dgm:prSet/>
      <dgm:spPr/>
      <dgm:t>
        <a:bodyPr/>
        <a:lstStyle/>
        <a:p>
          <a:endParaRPr lang="zh-CN" altLang="en-US"/>
        </a:p>
      </dgm:t>
    </dgm:pt>
    <dgm:pt modelId="{A40BC005-F343-4B95-B9B0-D76114A43A9E}" type="sibTrans" cxnId="{5509040F-297A-4D1B-BA77-E60BCFD89C5A}">
      <dgm:prSet/>
      <dgm:spPr/>
      <dgm:t>
        <a:bodyPr/>
        <a:lstStyle/>
        <a:p>
          <a:endParaRPr lang="zh-CN" altLang="en-US"/>
        </a:p>
      </dgm:t>
    </dgm:pt>
    <dgm:pt modelId="{8214DAAC-7D7E-4B64-86CE-7ECA0F4851F9}">
      <dgm:prSet custT="1"/>
      <dgm:spPr>
        <a:solidFill>
          <a:schemeClr val="bg1"/>
        </a:solidFill>
        <a:ln>
          <a:solidFill>
            <a:schemeClr val="accent1">
              <a:lumMod val="90000"/>
            </a:schemeClr>
          </a:solidFill>
        </a:ln>
      </dgm:spPr>
      <dgm:t>
        <a:bodyPr vert="horz"/>
        <a:lstStyle/>
        <a:p>
          <a:r>
            <a:rPr lang="zh-CN" altLang="en-US" sz="2400" dirty="0">
              <a:solidFill>
                <a:schemeClr val="tx1"/>
              </a:solidFill>
            </a:rPr>
            <a:t>降低交易成本</a:t>
          </a:r>
          <a:r>
            <a:rPr lang="zh-CN" sz="2400" dirty="0">
              <a:solidFill>
                <a:schemeClr val="tx1"/>
              </a:solidFill>
            </a:rPr>
            <a:t>功能</a:t>
          </a:r>
          <a:endParaRPr lang="zh-CN" altLang="en-US" sz="2400" dirty="0">
            <a:solidFill>
              <a:schemeClr val="tx1"/>
            </a:solidFill>
          </a:endParaRPr>
        </a:p>
      </dgm:t>
    </dgm:pt>
    <dgm:pt modelId="{2FB9DEDF-EBD7-4C77-A5CB-F0BF71230817}" type="parTrans" cxnId="{16D745F3-65D9-4319-AA9D-2F3DB8AE7DFE}">
      <dgm:prSet/>
      <dgm:spPr/>
      <dgm:t>
        <a:bodyPr/>
        <a:lstStyle/>
        <a:p>
          <a:endParaRPr lang="zh-CN" altLang="en-US"/>
        </a:p>
      </dgm:t>
    </dgm:pt>
    <dgm:pt modelId="{2351A503-079B-4DA6-9C4F-EB3BCD510C5C}" type="sibTrans" cxnId="{16D745F3-65D9-4319-AA9D-2F3DB8AE7DFE}">
      <dgm:prSet/>
      <dgm:spPr/>
      <dgm:t>
        <a:bodyPr/>
        <a:lstStyle/>
        <a:p>
          <a:endParaRPr lang="zh-CN" altLang="en-US"/>
        </a:p>
      </dgm:t>
    </dgm:pt>
    <dgm:pt modelId="{7C1A60DE-C038-47D3-856A-BFFF53A74F68}" type="pres">
      <dgm:prSet presAssocID="{D1E9EC02-21AA-4894-BAC7-87AB8AC832E3}" presName="diagram" presStyleCnt="0">
        <dgm:presLayoutVars>
          <dgm:chPref val="1"/>
          <dgm:dir/>
          <dgm:animOne val="branch"/>
          <dgm:animLvl val="lvl"/>
          <dgm:resizeHandles val="exact"/>
        </dgm:presLayoutVars>
      </dgm:prSet>
      <dgm:spPr/>
    </dgm:pt>
    <dgm:pt modelId="{DF7570EF-0A3D-4BB1-B410-CB18AF36EDA4}" type="pres">
      <dgm:prSet presAssocID="{BA3243B7-FBA1-4DA8-9E16-7C08DE79E624}" presName="root1" presStyleCnt="0"/>
      <dgm:spPr/>
    </dgm:pt>
    <dgm:pt modelId="{134B53F6-CDCB-4655-B3FE-81C4F70B45DC}" type="pres">
      <dgm:prSet presAssocID="{BA3243B7-FBA1-4DA8-9E16-7C08DE79E624}" presName="LevelOneTextNode" presStyleLbl="node0" presStyleIdx="0" presStyleCnt="2">
        <dgm:presLayoutVars>
          <dgm:chPref val="3"/>
        </dgm:presLayoutVars>
      </dgm:prSet>
      <dgm:spPr/>
    </dgm:pt>
    <dgm:pt modelId="{D8CEBB97-3952-4743-AA80-4982CF40C4C1}" type="pres">
      <dgm:prSet presAssocID="{BA3243B7-FBA1-4DA8-9E16-7C08DE79E624}" presName="level2hierChild" presStyleCnt="0"/>
      <dgm:spPr/>
    </dgm:pt>
    <dgm:pt modelId="{110F7F38-3B83-4EE8-A6C6-4BE49BD10204}" type="pres">
      <dgm:prSet presAssocID="{59746C48-B21D-416F-87D9-C9233A693F64}" presName="conn2-1" presStyleLbl="parChTrans1D2" presStyleIdx="0" presStyleCnt="5"/>
      <dgm:spPr/>
    </dgm:pt>
    <dgm:pt modelId="{9DD4FD26-963E-4021-A002-3CD06B87A6EF}" type="pres">
      <dgm:prSet presAssocID="{59746C48-B21D-416F-87D9-C9233A693F64}" presName="connTx" presStyleLbl="parChTrans1D2" presStyleIdx="0" presStyleCnt="5"/>
      <dgm:spPr/>
    </dgm:pt>
    <dgm:pt modelId="{59C9C3E3-3866-4DD1-B555-295E014C065B}" type="pres">
      <dgm:prSet presAssocID="{9F70755D-68C9-4C3B-9CAD-271FADA56701}" presName="root2" presStyleCnt="0"/>
      <dgm:spPr/>
    </dgm:pt>
    <dgm:pt modelId="{AEEF9FAF-ED71-432D-B226-ECF8263AD4A4}" type="pres">
      <dgm:prSet presAssocID="{9F70755D-68C9-4C3B-9CAD-271FADA56701}" presName="LevelTwoTextNode" presStyleLbl="node2" presStyleIdx="0" presStyleCnt="5" custScaleX="219026">
        <dgm:presLayoutVars>
          <dgm:chPref val="3"/>
        </dgm:presLayoutVars>
      </dgm:prSet>
      <dgm:spPr/>
    </dgm:pt>
    <dgm:pt modelId="{654C725E-9A0C-4B78-88D3-7CBAB99B1C1A}" type="pres">
      <dgm:prSet presAssocID="{9F70755D-68C9-4C3B-9CAD-271FADA56701}" presName="level3hierChild" presStyleCnt="0"/>
      <dgm:spPr/>
    </dgm:pt>
    <dgm:pt modelId="{207AB2F2-E7CD-4E90-AAE2-C9259F9C776E}" type="pres">
      <dgm:prSet presAssocID="{E8D8A986-B0EF-4E10-AE08-64D0BDF2CDBD}" presName="conn2-1" presStyleLbl="parChTrans1D2" presStyleIdx="1" presStyleCnt="5"/>
      <dgm:spPr/>
    </dgm:pt>
    <dgm:pt modelId="{8351B9CC-5463-4029-A971-E676ADF0C0BE}" type="pres">
      <dgm:prSet presAssocID="{E8D8A986-B0EF-4E10-AE08-64D0BDF2CDBD}" presName="connTx" presStyleLbl="parChTrans1D2" presStyleIdx="1" presStyleCnt="5"/>
      <dgm:spPr/>
    </dgm:pt>
    <dgm:pt modelId="{06E8B323-9D8E-4255-854A-004EC051D629}" type="pres">
      <dgm:prSet presAssocID="{231CF962-F3D6-4040-AF10-58BBE43660B8}" presName="root2" presStyleCnt="0"/>
      <dgm:spPr/>
    </dgm:pt>
    <dgm:pt modelId="{64B8B1AB-DBF9-46F0-840E-3D11129A65AA}" type="pres">
      <dgm:prSet presAssocID="{231CF962-F3D6-4040-AF10-58BBE43660B8}" presName="LevelTwoTextNode" presStyleLbl="node2" presStyleIdx="1" presStyleCnt="5" custScaleX="219026">
        <dgm:presLayoutVars>
          <dgm:chPref val="3"/>
        </dgm:presLayoutVars>
      </dgm:prSet>
      <dgm:spPr/>
    </dgm:pt>
    <dgm:pt modelId="{EAC0E031-5301-48C9-B817-E06A834D4E9C}" type="pres">
      <dgm:prSet presAssocID="{231CF962-F3D6-4040-AF10-58BBE43660B8}" presName="level3hierChild" presStyleCnt="0"/>
      <dgm:spPr/>
    </dgm:pt>
    <dgm:pt modelId="{E26EAB7C-A752-4C32-A160-F666D32E182F}" type="pres">
      <dgm:prSet presAssocID="{B22D0B6E-6F9A-40A8-B8EA-EAB56AFC5D1E}" presName="root1" presStyleCnt="0"/>
      <dgm:spPr/>
    </dgm:pt>
    <dgm:pt modelId="{8FAD75FA-F6F7-4A74-844D-9662A8DCD9E2}" type="pres">
      <dgm:prSet presAssocID="{B22D0B6E-6F9A-40A8-B8EA-EAB56AFC5D1E}" presName="LevelOneTextNode" presStyleLbl="node0" presStyleIdx="1" presStyleCnt="2">
        <dgm:presLayoutVars>
          <dgm:chPref val="3"/>
        </dgm:presLayoutVars>
      </dgm:prSet>
      <dgm:spPr/>
    </dgm:pt>
    <dgm:pt modelId="{FD094907-F741-436C-AE4D-871FA380931F}" type="pres">
      <dgm:prSet presAssocID="{B22D0B6E-6F9A-40A8-B8EA-EAB56AFC5D1E}" presName="level2hierChild" presStyleCnt="0"/>
      <dgm:spPr/>
    </dgm:pt>
    <dgm:pt modelId="{32D1805C-4441-4A7C-A215-1D83F98A96EE}" type="pres">
      <dgm:prSet presAssocID="{A012FE73-460F-4A2C-B45D-B0FD406D2B62}" presName="conn2-1" presStyleLbl="parChTrans1D2" presStyleIdx="2" presStyleCnt="5"/>
      <dgm:spPr/>
    </dgm:pt>
    <dgm:pt modelId="{FD8FCE96-B700-4E88-B429-E338943E9CAA}" type="pres">
      <dgm:prSet presAssocID="{A012FE73-460F-4A2C-B45D-B0FD406D2B62}" presName="connTx" presStyleLbl="parChTrans1D2" presStyleIdx="2" presStyleCnt="5"/>
      <dgm:spPr/>
    </dgm:pt>
    <dgm:pt modelId="{3393EDD9-E619-43AA-B156-DA746CA13F0E}" type="pres">
      <dgm:prSet presAssocID="{8A8C45B6-8C97-413C-961B-E88DDB59E073}" presName="root2" presStyleCnt="0"/>
      <dgm:spPr/>
    </dgm:pt>
    <dgm:pt modelId="{2B4067DF-2927-4F03-B197-701346ED8FF8}" type="pres">
      <dgm:prSet presAssocID="{8A8C45B6-8C97-413C-961B-E88DDB59E073}" presName="LevelTwoTextNode" presStyleLbl="node2" presStyleIdx="2" presStyleCnt="5" custScaleX="219026">
        <dgm:presLayoutVars>
          <dgm:chPref val="3"/>
        </dgm:presLayoutVars>
      </dgm:prSet>
      <dgm:spPr/>
    </dgm:pt>
    <dgm:pt modelId="{EA507F5A-9092-44D9-9AD2-7FB9C8FD8334}" type="pres">
      <dgm:prSet presAssocID="{8A8C45B6-8C97-413C-961B-E88DDB59E073}" presName="level3hierChild" presStyleCnt="0"/>
      <dgm:spPr/>
    </dgm:pt>
    <dgm:pt modelId="{BE5A9037-0985-41B4-A62C-5E360D14AD8C}" type="pres">
      <dgm:prSet presAssocID="{BE1A4125-28AC-4861-A944-36A7DDBF87BA}" presName="conn2-1" presStyleLbl="parChTrans1D2" presStyleIdx="3" presStyleCnt="5"/>
      <dgm:spPr/>
    </dgm:pt>
    <dgm:pt modelId="{70C9EC77-BDC5-4751-B426-4A31366BDD5E}" type="pres">
      <dgm:prSet presAssocID="{BE1A4125-28AC-4861-A944-36A7DDBF87BA}" presName="connTx" presStyleLbl="parChTrans1D2" presStyleIdx="3" presStyleCnt="5"/>
      <dgm:spPr/>
    </dgm:pt>
    <dgm:pt modelId="{EF4C5AD2-0D84-4872-9203-E0C47C9C9F68}" type="pres">
      <dgm:prSet presAssocID="{0166E017-2E02-4B93-AF42-C62AD6B97F4D}" presName="root2" presStyleCnt="0"/>
      <dgm:spPr/>
    </dgm:pt>
    <dgm:pt modelId="{7858B4E4-AA6B-4089-97CA-4ED0A9295E5D}" type="pres">
      <dgm:prSet presAssocID="{0166E017-2E02-4B93-AF42-C62AD6B97F4D}" presName="LevelTwoTextNode" presStyleLbl="node2" presStyleIdx="3" presStyleCnt="5" custScaleX="219026">
        <dgm:presLayoutVars>
          <dgm:chPref val="3"/>
        </dgm:presLayoutVars>
      </dgm:prSet>
      <dgm:spPr/>
    </dgm:pt>
    <dgm:pt modelId="{8D972657-9850-433B-9F03-1BAD39792033}" type="pres">
      <dgm:prSet presAssocID="{0166E017-2E02-4B93-AF42-C62AD6B97F4D}" presName="level3hierChild" presStyleCnt="0"/>
      <dgm:spPr/>
    </dgm:pt>
    <dgm:pt modelId="{B121088C-85B2-444C-BC90-EF709B7903BA}" type="pres">
      <dgm:prSet presAssocID="{2FB9DEDF-EBD7-4C77-A5CB-F0BF71230817}" presName="conn2-1" presStyleLbl="parChTrans1D2" presStyleIdx="4" presStyleCnt="5"/>
      <dgm:spPr/>
    </dgm:pt>
    <dgm:pt modelId="{0E84C667-C1C5-48F1-B372-F9EBFAA39F50}" type="pres">
      <dgm:prSet presAssocID="{2FB9DEDF-EBD7-4C77-A5CB-F0BF71230817}" presName="connTx" presStyleLbl="parChTrans1D2" presStyleIdx="4" presStyleCnt="5"/>
      <dgm:spPr/>
    </dgm:pt>
    <dgm:pt modelId="{E59930DF-3E09-4452-AB9A-57D764DFAC73}" type="pres">
      <dgm:prSet presAssocID="{8214DAAC-7D7E-4B64-86CE-7ECA0F4851F9}" presName="root2" presStyleCnt="0"/>
      <dgm:spPr/>
    </dgm:pt>
    <dgm:pt modelId="{3ACD6279-5CEF-4566-9EF1-9A09BD75497E}" type="pres">
      <dgm:prSet presAssocID="{8214DAAC-7D7E-4B64-86CE-7ECA0F4851F9}" presName="LevelTwoTextNode" presStyleLbl="node2" presStyleIdx="4" presStyleCnt="5" custScaleX="219026">
        <dgm:presLayoutVars>
          <dgm:chPref val="3"/>
        </dgm:presLayoutVars>
      </dgm:prSet>
      <dgm:spPr/>
    </dgm:pt>
    <dgm:pt modelId="{1344D392-BC5B-4CAA-A580-162BC3502229}" type="pres">
      <dgm:prSet presAssocID="{8214DAAC-7D7E-4B64-86CE-7ECA0F4851F9}" presName="level3hierChild" presStyleCnt="0"/>
      <dgm:spPr/>
    </dgm:pt>
  </dgm:ptLst>
  <dgm:cxnLst>
    <dgm:cxn modelId="{0CF6E10C-2233-44A8-8C99-006F97FF5B18}" type="presOf" srcId="{0166E017-2E02-4B93-AF42-C62AD6B97F4D}" destId="{7858B4E4-AA6B-4089-97CA-4ED0A9295E5D}" srcOrd="0" destOrd="0" presId="urn:microsoft.com/office/officeart/2005/8/layout/hierarchy2"/>
    <dgm:cxn modelId="{5509040F-297A-4D1B-BA77-E60BCFD89C5A}" srcId="{B22D0B6E-6F9A-40A8-B8EA-EAB56AFC5D1E}" destId="{0166E017-2E02-4B93-AF42-C62AD6B97F4D}" srcOrd="1" destOrd="0" parTransId="{BE1A4125-28AC-4861-A944-36A7DDBF87BA}" sibTransId="{A40BC005-F343-4B95-B9B0-D76114A43A9E}"/>
    <dgm:cxn modelId="{38522C12-BC09-4F84-B602-25691F955BBC}" type="presOf" srcId="{A012FE73-460F-4A2C-B45D-B0FD406D2B62}" destId="{32D1805C-4441-4A7C-A215-1D83F98A96EE}" srcOrd="0" destOrd="0" presId="urn:microsoft.com/office/officeart/2005/8/layout/hierarchy2"/>
    <dgm:cxn modelId="{306F6225-8868-4296-A611-B270BF3EC4DC}" type="presOf" srcId="{9F70755D-68C9-4C3B-9CAD-271FADA56701}" destId="{AEEF9FAF-ED71-432D-B226-ECF8263AD4A4}" srcOrd="0" destOrd="0" presId="urn:microsoft.com/office/officeart/2005/8/layout/hierarchy2"/>
    <dgm:cxn modelId="{376FE72B-7E59-4D5B-BEAB-FE886DFBC7B5}" srcId="{D1E9EC02-21AA-4894-BAC7-87AB8AC832E3}" destId="{BA3243B7-FBA1-4DA8-9E16-7C08DE79E624}" srcOrd="0" destOrd="0" parTransId="{3621849A-BE8F-4EE3-8622-AFBD3002DD8B}" sibTransId="{5ADFE3D1-C74E-4B2A-A80B-B148CE2E0544}"/>
    <dgm:cxn modelId="{002F3C35-0F04-499D-BFDB-9924281E30C7}" type="presOf" srcId="{59746C48-B21D-416F-87D9-C9233A693F64}" destId="{110F7F38-3B83-4EE8-A6C6-4BE49BD10204}" srcOrd="0" destOrd="0" presId="urn:microsoft.com/office/officeart/2005/8/layout/hierarchy2"/>
    <dgm:cxn modelId="{5E368F44-AA70-422A-8C3D-1B73C6BD311B}" srcId="{D1E9EC02-21AA-4894-BAC7-87AB8AC832E3}" destId="{B22D0B6E-6F9A-40A8-B8EA-EAB56AFC5D1E}" srcOrd="1" destOrd="0" parTransId="{7EBC9326-3140-4899-9BB2-85EA5DC87515}" sibTransId="{90043388-6A15-4AB4-B62F-38BEF0AAB69E}"/>
    <dgm:cxn modelId="{C26D1F6D-F7E7-4424-BE7F-F6DC5420FE09}" type="presOf" srcId="{BE1A4125-28AC-4861-A944-36A7DDBF87BA}" destId="{BE5A9037-0985-41B4-A62C-5E360D14AD8C}" srcOrd="0" destOrd="0" presId="urn:microsoft.com/office/officeart/2005/8/layout/hierarchy2"/>
    <dgm:cxn modelId="{9E25DE6D-850C-4B0E-B241-5803433A8CA0}" srcId="{B22D0B6E-6F9A-40A8-B8EA-EAB56AFC5D1E}" destId="{8A8C45B6-8C97-413C-961B-E88DDB59E073}" srcOrd="0" destOrd="0" parTransId="{A012FE73-460F-4A2C-B45D-B0FD406D2B62}" sibTransId="{93A017F6-FF04-439D-9146-7A356B418549}"/>
    <dgm:cxn modelId="{5A464970-BEB6-4AA1-BB02-AD8D536B2CD6}" type="presOf" srcId="{BE1A4125-28AC-4861-A944-36A7DDBF87BA}" destId="{70C9EC77-BDC5-4751-B426-4A31366BDD5E}" srcOrd="1" destOrd="0" presId="urn:microsoft.com/office/officeart/2005/8/layout/hierarchy2"/>
    <dgm:cxn modelId="{DDCB6177-52F9-4DBC-882B-53166E4996D6}" srcId="{BA3243B7-FBA1-4DA8-9E16-7C08DE79E624}" destId="{231CF962-F3D6-4040-AF10-58BBE43660B8}" srcOrd="1" destOrd="0" parTransId="{E8D8A986-B0EF-4E10-AE08-64D0BDF2CDBD}" sibTransId="{401A9F70-05F4-42E8-B3D5-C728B302746D}"/>
    <dgm:cxn modelId="{FF88A478-BDB2-4693-B6DC-F943EB6FB708}" srcId="{BA3243B7-FBA1-4DA8-9E16-7C08DE79E624}" destId="{9F70755D-68C9-4C3B-9CAD-271FADA56701}" srcOrd="0" destOrd="0" parTransId="{59746C48-B21D-416F-87D9-C9233A693F64}" sibTransId="{920A2D66-C093-459E-AC23-94B4FE8A248D}"/>
    <dgm:cxn modelId="{B8784885-1695-48A4-A699-A9DAFB52AB08}" type="presOf" srcId="{E8D8A986-B0EF-4E10-AE08-64D0BDF2CDBD}" destId="{207AB2F2-E7CD-4E90-AAE2-C9259F9C776E}" srcOrd="0" destOrd="0" presId="urn:microsoft.com/office/officeart/2005/8/layout/hierarchy2"/>
    <dgm:cxn modelId="{4FC7CD85-181D-49FC-B6A9-683EF55B14C8}" type="presOf" srcId="{2FB9DEDF-EBD7-4C77-A5CB-F0BF71230817}" destId="{0E84C667-C1C5-48F1-B372-F9EBFAA39F50}" srcOrd="1" destOrd="0" presId="urn:microsoft.com/office/officeart/2005/8/layout/hierarchy2"/>
    <dgm:cxn modelId="{848A4D9B-578F-4111-ACDE-02121E61965E}" type="presOf" srcId="{8A8C45B6-8C97-413C-961B-E88DDB59E073}" destId="{2B4067DF-2927-4F03-B197-701346ED8FF8}" srcOrd="0" destOrd="0" presId="urn:microsoft.com/office/officeart/2005/8/layout/hierarchy2"/>
    <dgm:cxn modelId="{8A147CA1-98C8-49A9-BD56-0279B3503FB4}" type="presOf" srcId="{2FB9DEDF-EBD7-4C77-A5CB-F0BF71230817}" destId="{B121088C-85B2-444C-BC90-EF709B7903BA}" srcOrd="0" destOrd="0" presId="urn:microsoft.com/office/officeart/2005/8/layout/hierarchy2"/>
    <dgm:cxn modelId="{405BFCA3-C841-4B0D-BD44-01BD934AB814}" type="presOf" srcId="{59746C48-B21D-416F-87D9-C9233A693F64}" destId="{9DD4FD26-963E-4021-A002-3CD06B87A6EF}" srcOrd="1" destOrd="0" presId="urn:microsoft.com/office/officeart/2005/8/layout/hierarchy2"/>
    <dgm:cxn modelId="{2E64CEAE-E46B-48A8-ABF3-1C0AF513F776}" type="presOf" srcId="{8214DAAC-7D7E-4B64-86CE-7ECA0F4851F9}" destId="{3ACD6279-5CEF-4566-9EF1-9A09BD75497E}" srcOrd="0" destOrd="0" presId="urn:microsoft.com/office/officeart/2005/8/layout/hierarchy2"/>
    <dgm:cxn modelId="{79360FC1-835B-467C-8815-BA8765EE3111}" type="presOf" srcId="{A012FE73-460F-4A2C-B45D-B0FD406D2B62}" destId="{FD8FCE96-B700-4E88-B429-E338943E9CAA}" srcOrd="1" destOrd="0" presId="urn:microsoft.com/office/officeart/2005/8/layout/hierarchy2"/>
    <dgm:cxn modelId="{07E8B6D5-7D95-4191-88D4-FD1797C4F84C}" type="presOf" srcId="{B22D0B6E-6F9A-40A8-B8EA-EAB56AFC5D1E}" destId="{8FAD75FA-F6F7-4A74-844D-9662A8DCD9E2}" srcOrd="0" destOrd="0" presId="urn:microsoft.com/office/officeart/2005/8/layout/hierarchy2"/>
    <dgm:cxn modelId="{E90AC3D6-8229-46AD-A716-2A173387A2AA}" type="presOf" srcId="{D1E9EC02-21AA-4894-BAC7-87AB8AC832E3}" destId="{7C1A60DE-C038-47D3-856A-BFFF53A74F68}" srcOrd="0" destOrd="0" presId="urn:microsoft.com/office/officeart/2005/8/layout/hierarchy2"/>
    <dgm:cxn modelId="{9A1979DF-D2F6-4802-AAD8-FF6AA6BAA211}" type="presOf" srcId="{BA3243B7-FBA1-4DA8-9E16-7C08DE79E624}" destId="{134B53F6-CDCB-4655-B3FE-81C4F70B45DC}" srcOrd="0" destOrd="0" presId="urn:microsoft.com/office/officeart/2005/8/layout/hierarchy2"/>
    <dgm:cxn modelId="{742DA1ED-E851-4101-BF46-A16A999FB613}" type="presOf" srcId="{E8D8A986-B0EF-4E10-AE08-64D0BDF2CDBD}" destId="{8351B9CC-5463-4029-A971-E676ADF0C0BE}" srcOrd="1" destOrd="0" presId="urn:microsoft.com/office/officeart/2005/8/layout/hierarchy2"/>
    <dgm:cxn modelId="{442780F2-84B4-4B66-9C03-4E3E656D660B}" type="presOf" srcId="{231CF962-F3D6-4040-AF10-58BBE43660B8}" destId="{64B8B1AB-DBF9-46F0-840E-3D11129A65AA}" srcOrd="0" destOrd="0" presId="urn:microsoft.com/office/officeart/2005/8/layout/hierarchy2"/>
    <dgm:cxn modelId="{16D745F3-65D9-4319-AA9D-2F3DB8AE7DFE}" srcId="{B22D0B6E-6F9A-40A8-B8EA-EAB56AFC5D1E}" destId="{8214DAAC-7D7E-4B64-86CE-7ECA0F4851F9}" srcOrd="2" destOrd="0" parTransId="{2FB9DEDF-EBD7-4C77-A5CB-F0BF71230817}" sibTransId="{2351A503-079B-4DA6-9C4F-EB3BCD510C5C}"/>
    <dgm:cxn modelId="{768C13E6-25DD-4A19-8A68-91A88C6B5565}" type="presParOf" srcId="{7C1A60DE-C038-47D3-856A-BFFF53A74F68}" destId="{DF7570EF-0A3D-4BB1-B410-CB18AF36EDA4}" srcOrd="0" destOrd="0" presId="urn:microsoft.com/office/officeart/2005/8/layout/hierarchy2"/>
    <dgm:cxn modelId="{620EEE21-BF89-4B82-856A-E76F065CCB58}" type="presParOf" srcId="{DF7570EF-0A3D-4BB1-B410-CB18AF36EDA4}" destId="{134B53F6-CDCB-4655-B3FE-81C4F70B45DC}" srcOrd="0" destOrd="0" presId="urn:microsoft.com/office/officeart/2005/8/layout/hierarchy2"/>
    <dgm:cxn modelId="{A3AD8606-C007-4967-B53A-52E4963ED28B}" type="presParOf" srcId="{DF7570EF-0A3D-4BB1-B410-CB18AF36EDA4}" destId="{D8CEBB97-3952-4743-AA80-4982CF40C4C1}" srcOrd="1" destOrd="0" presId="urn:microsoft.com/office/officeart/2005/8/layout/hierarchy2"/>
    <dgm:cxn modelId="{6D2BC007-C5B8-499D-8C6E-5C5175256E42}" type="presParOf" srcId="{D8CEBB97-3952-4743-AA80-4982CF40C4C1}" destId="{110F7F38-3B83-4EE8-A6C6-4BE49BD10204}" srcOrd="0" destOrd="0" presId="urn:microsoft.com/office/officeart/2005/8/layout/hierarchy2"/>
    <dgm:cxn modelId="{8460BCFC-5D19-4D3B-869A-0C91D4714E8E}" type="presParOf" srcId="{110F7F38-3B83-4EE8-A6C6-4BE49BD10204}" destId="{9DD4FD26-963E-4021-A002-3CD06B87A6EF}" srcOrd="0" destOrd="0" presId="urn:microsoft.com/office/officeart/2005/8/layout/hierarchy2"/>
    <dgm:cxn modelId="{1D80467A-0CB3-4E94-B9DB-B40C9A94C08D}" type="presParOf" srcId="{D8CEBB97-3952-4743-AA80-4982CF40C4C1}" destId="{59C9C3E3-3866-4DD1-B555-295E014C065B}" srcOrd="1" destOrd="0" presId="urn:microsoft.com/office/officeart/2005/8/layout/hierarchy2"/>
    <dgm:cxn modelId="{C485D29D-3898-4EBF-8EC8-044EF5CF9FB0}" type="presParOf" srcId="{59C9C3E3-3866-4DD1-B555-295E014C065B}" destId="{AEEF9FAF-ED71-432D-B226-ECF8263AD4A4}" srcOrd="0" destOrd="0" presId="urn:microsoft.com/office/officeart/2005/8/layout/hierarchy2"/>
    <dgm:cxn modelId="{F045F6E3-FEBF-4A7D-9541-C47E67B19E2A}" type="presParOf" srcId="{59C9C3E3-3866-4DD1-B555-295E014C065B}" destId="{654C725E-9A0C-4B78-88D3-7CBAB99B1C1A}" srcOrd="1" destOrd="0" presId="urn:microsoft.com/office/officeart/2005/8/layout/hierarchy2"/>
    <dgm:cxn modelId="{B10EFE91-BECB-446E-8E76-8EB394855AAE}" type="presParOf" srcId="{D8CEBB97-3952-4743-AA80-4982CF40C4C1}" destId="{207AB2F2-E7CD-4E90-AAE2-C9259F9C776E}" srcOrd="2" destOrd="0" presId="urn:microsoft.com/office/officeart/2005/8/layout/hierarchy2"/>
    <dgm:cxn modelId="{52765F4E-83E9-4B1B-9576-17E760F58BCE}" type="presParOf" srcId="{207AB2F2-E7CD-4E90-AAE2-C9259F9C776E}" destId="{8351B9CC-5463-4029-A971-E676ADF0C0BE}" srcOrd="0" destOrd="0" presId="urn:microsoft.com/office/officeart/2005/8/layout/hierarchy2"/>
    <dgm:cxn modelId="{C64B5A74-16C2-42F1-A3DF-D6BBE4CD9DFD}" type="presParOf" srcId="{D8CEBB97-3952-4743-AA80-4982CF40C4C1}" destId="{06E8B323-9D8E-4255-854A-004EC051D629}" srcOrd="3" destOrd="0" presId="urn:microsoft.com/office/officeart/2005/8/layout/hierarchy2"/>
    <dgm:cxn modelId="{BD9D440C-4964-44F1-95F3-C87A1C58350F}" type="presParOf" srcId="{06E8B323-9D8E-4255-854A-004EC051D629}" destId="{64B8B1AB-DBF9-46F0-840E-3D11129A65AA}" srcOrd="0" destOrd="0" presId="urn:microsoft.com/office/officeart/2005/8/layout/hierarchy2"/>
    <dgm:cxn modelId="{C3C81CBE-FECB-4718-817A-7C87B6F8706A}" type="presParOf" srcId="{06E8B323-9D8E-4255-854A-004EC051D629}" destId="{EAC0E031-5301-48C9-B817-E06A834D4E9C}" srcOrd="1" destOrd="0" presId="urn:microsoft.com/office/officeart/2005/8/layout/hierarchy2"/>
    <dgm:cxn modelId="{7F1515BC-FCC6-4066-90EF-AF2C7ECEF718}" type="presParOf" srcId="{7C1A60DE-C038-47D3-856A-BFFF53A74F68}" destId="{E26EAB7C-A752-4C32-A160-F666D32E182F}" srcOrd="1" destOrd="0" presId="urn:microsoft.com/office/officeart/2005/8/layout/hierarchy2"/>
    <dgm:cxn modelId="{F2BA98B2-6E2E-4E73-9F28-62FAEDC550C3}" type="presParOf" srcId="{E26EAB7C-A752-4C32-A160-F666D32E182F}" destId="{8FAD75FA-F6F7-4A74-844D-9662A8DCD9E2}" srcOrd="0" destOrd="0" presId="urn:microsoft.com/office/officeart/2005/8/layout/hierarchy2"/>
    <dgm:cxn modelId="{2C9B6DD1-11D7-4183-9EF9-79C636D60309}" type="presParOf" srcId="{E26EAB7C-A752-4C32-A160-F666D32E182F}" destId="{FD094907-F741-436C-AE4D-871FA380931F}" srcOrd="1" destOrd="0" presId="urn:microsoft.com/office/officeart/2005/8/layout/hierarchy2"/>
    <dgm:cxn modelId="{E8B28706-373A-43BC-A26F-AE86EFE3E404}" type="presParOf" srcId="{FD094907-F741-436C-AE4D-871FA380931F}" destId="{32D1805C-4441-4A7C-A215-1D83F98A96EE}" srcOrd="0" destOrd="0" presId="urn:microsoft.com/office/officeart/2005/8/layout/hierarchy2"/>
    <dgm:cxn modelId="{06F38F3F-9032-4EF9-8F86-95CA87964E28}" type="presParOf" srcId="{32D1805C-4441-4A7C-A215-1D83F98A96EE}" destId="{FD8FCE96-B700-4E88-B429-E338943E9CAA}" srcOrd="0" destOrd="0" presId="urn:microsoft.com/office/officeart/2005/8/layout/hierarchy2"/>
    <dgm:cxn modelId="{E0716609-C416-41DE-B8E7-0C44B2A73943}" type="presParOf" srcId="{FD094907-F741-436C-AE4D-871FA380931F}" destId="{3393EDD9-E619-43AA-B156-DA746CA13F0E}" srcOrd="1" destOrd="0" presId="urn:microsoft.com/office/officeart/2005/8/layout/hierarchy2"/>
    <dgm:cxn modelId="{4FD7B186-D768-4F23-887A-DC5C5ED063F7}" type="presParOf" srcId="{3393EDD9-E619-43AA-B156-DA746CA13F0E}" destId="{2B4067DF-2927-4F03-B197-701346ED8FF8}" srcOrd="0" destOrd="0" presId="urn:microsoft.com/office/officeart/2005/8/layout/hierarchy2"/>
    <dgm:cxn modelId="{FD1CA5E9-1382-4FD3-93B6-65EC704373BF}" type="presParOf" srcId="{3393EDD9-E619-43AA-B156-DA746CA13F0E}" destId="{EA507F5A-9092-44D9-9AD2-7FB9C8FD8334}" srcOrd="1" destOrd="0" presId="urn:microsoft.com/office/officeart/2005/8/layout/hierarchy2"/>
    <dgm:cxn modelId="{6C5B9E7B-CEEC-4362-A2ED-14B66BAE48E2}" type="presParOf" srcId="{FD094907-F741-436C-AE4D-871FA380931F}" destId="{BE5A9037-0985-41B4-A62C-5E360D14AD8C}" srcOrd="2" destOrd="0" presId="urn:microsoft.com/office/officeart/2005/8/layout/hierarchy2"/>
    <dgm:cxn modelId="{0DF64346-032A-4B0D-B2EA-14C4D033301D}" type="presParOf" srcId="{BE5A9037-0985-41B4-A62C-5E360D14AD8C}" destId="{70C9EC77-BDC5-4751-B426-4A31366BDD5E}" srcOrd="0" destOrd="0" presId="urn:microsoft.com/office/officeart/2005/8/layout/hierarchy2"/>
    <dgm:cxn modelId="{530D7B0E-39BD-4B3C-B7E9-A7BDC9163283}" type="presParOf" srcId="{FD094907-F741-436C-AE4D-871FA380931F}" destId="{EF4C5AD2-0D84-4872-9203-E0C47C9C9F68}" srcOrd="3" destOrd="0" presId="urn:microsoft.com/office/officeart/2005/8/layout/hierarchy2"/>
    <dgm:cxn modelId="{94A99CDE-C7B2-4DB3-9A83-706F3C15B706}" type="presParOf" srcId="{EF4C5AD2-0D84-4872-9203-E0C47C9C9F68}" destId="{7858B4E4-AA6B-4089-97CA-4ED0A9295E5D}" srcOrd="0" destOrd="0" presId="urn:microsoft.com/office/officeart/2005/8/layout/hierarchy2"/>
    <dgm:cxn modelId="{DE68FB81-3826-45B7-8E54-9174E1836717}" type="presParOf" srcId="{EF4C5AD2-0D84-4872-9203-E0C47C9C9F68}" destId="{8D972657-9850-433B-9F03-1BAD39792033}" srcOrd="1" destOrd="0" presId="urn:microsoft.com/office/officeart/2005/8/layout/hierarchy2"/>
    <dgm:cxn modelId="{A3A82091-1269-4D0C-B6FE-1E962FB55D05}" type="presParOf" srcId="{FD094907-F741-436C-AE4D-871FA380931F}" destId="{B121088C-85B2-444C-BC90-EF709B7903BA}" srcOrd="4" destOrd="0" presId="urn:microsoft.com/office/officeart/2005/8/layout/hierarchy2"/>
    <dgm:cxn modelId="{A1E53FB5-00A3-4683-ADE5-99806BC9F81B}" type="presParOf" srcId="{B121088C-85B2-444C-BC90-EF709B7903BA}" destId="{0E84C667-C1C5-48F1-B372-F9EBFAA39F50}" srcOrd="0" destOrd="0" presId="urn:microsoft.com/office/officeart/2005/8/layout/hierarchy2"/>
    <dgm:cxn modelId="{8DC5563B-97E3-4068-956B-59C376DEF1AD}" type="presParOf" srcId="{FD094907-F741-436C-AE4D-871FA380931F}" destId="{E59930DF-3E09-4452-AB9A-57D764DFAC73}" srcOrd="5" destOrd="0" presId="urn:microsoft.com/office/officeart/2005/8/layout/hierarchy2"/>
    <dgm:cxn modelId="{6DFFC029-CDD7-49FE-A1AE-48058450D178}" type="presParOf" srcId="{E59930DF-3E09-4452-AB9A-57D764DFAC73}" destId="{3ACD6279-5CEF-4566-9EF1-9A09BD75497E}" srcOrd="0" destOrd="0" presId="urn:microsoft.com/office/officeart/2005/8/layout/hierarchy2"/>
    <dgm:cxn modelId="{930E0BF6-3AF3-4C61-9514-96B191ED48FA}" type="presParOf" srcId="{E59930DF-3E09-4452-AB9A-57D764DFAC73}" destId="{1344D392-BC5B-4CAA-A580-162BC3502229}"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10E61-CC28-440D-AFED-49BF57D67CAA}">
      <dsp:nvSpPr>
        <dsp:cNvPr id="0" name=""/>
        <dsp:cNvSpPr/>
      </dsp:nvSpPr>
      <dsp:spPr>
        <a:xfrm>
          <a:off x="3371" y="86458"/>
          <a:ext cx="1846652" cy="9694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35560" rIns="53340" bIns="3556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chemeClr val="tx1"/>
              </a:solidFill>
            </a:rPr>
            <a:t>按经营的商品范围</a:t>
          </a:r>
        </a:p>
      </dsp:txBody>
      <dsp:txXfrm>
        <a:off x="31766" y="114853"/>
        <a:ext cx="1789862" cy="912702"/>
      </dsp:txXfrm>
    </dsp:sp>
    <dsp:sp modelId="{13CF8F19-F6AD-457B-AAC5-403C1EB832AA}">
      <dsp:nvSpPr>
        <dsp:cNvPr id="0" name=""/>
        <dsp:cNvSpPr/>
      </dsp:nvSpPr>
      <dsp:spPr>
        <a:xfrm>
          <a:off x="188036" y="1055951"/>
          <a:ext cx="184665" cy="692494"/>
        </a:xfrm>
        <a:custGeom>
          <a:avLst/>
          <a:gdLst/>
          <a:ahLst/>
          <a:cxnLst/>
          <a:rect l="0" t="0" r="0" b="0"/>
          <a:pathLst>
            <a:path>
              <a:moveTo>
                <a:pt x="0" y="0"/>
              </a:moveTo>
              <a:lnTo>
                <a:pt x="0" y="692494"/>
              </a:lnTo>
              <a:lnTo>
                <a:pt x="184665" y="6924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B1B5F2-E5D0-4CF1-84DD-22EAAFA5DE8F}">
      <dsp:nvSpPr>
        <dsp:cNvPr id="0" name=""/>
        <dsp:cNvSpPr/>
      </dsp:nvSpPr>
      <dsp:spPr>
        <a:xfrm>
          <a:off x="372701" y="1286782"/>
          <a:ext cx="1477322" cy="9233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综合性  批发市场</a:t>
          </a:r>
        </a:p>
      </dsp:txBody>
      <dsp:txXfrm>
        <a:off x="399744" y="1313825"/>
        <a:ext cx="1423236" cy="869240"/>
      </dsp:txXfrm>
    </dsp:sp>
    <dsp:sp modelId="{E5CB4663-22E1-4D63-83B0-73F2811899A3}">
      <dsp:nvSpPr>
        <dsp:cNvPr id="0" name=""/>
        <dsp:cNvSpPr/>
      </dsp:nvSpPr>
      <dsp:spPr>
        <a:xfrm>
          <a:off x="188036" y="1055951"/>
          <a:ext cx="184665" cy="1846652"/>
        </a:xfrm>
        <a:custGeom>
          <a:avLst/>
          <a:gdLst/>
          <a:ahLst/>
          <a:cxnLst/>
          <a:rect l="0" t="0" r="0" b="0"/>
          <a:pathLst>
            <a:path>
              <a:moveTo>
                <a:pt x="0" y="0"/>
              </a:moveTo>
              <a:lnTo>
                <a:pt x="0" y="1846652"/>
              </a:lnTo>
              <a:lnTo>
                <a:pt x="184665" y="18466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25485B-24FE-41AC-9163-29A69B91F30B}">
      <dsp:nvSpPr>
        <dsp:cNvPr id="0" name=""/>
        <dsp:cNvSpPr/>
      </dsp:nvSpPr>
      <dsp:spPr>
        <a:xfrm>
          <a:off x="372701" y="2440940"/>
          <a:ext cx="1477322" cy="9233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专业性  批发市场</a:t>
          </a:r>
        </a:p>
      </dsp:txBody>
      <dsp:txXfrm>
        <a:off x="399744" y="2467983"/>
        <a:ext cx="1423236" cy="869240"/>
      </dsp:txXfrm>
    </dsp:sp>
    <dsp:sp modelId="{C4B66E7C-B8D4-416E-9FF2-71F59416FCB5}">
      <dsp:nvSpPr>
        <dsp:cNvPr id="0" name=""/>
        <dsp:cNvSpPr/>
      </dsp:nvSpPr>
      <dsp:spPr>
        <a:xfrm>
          <a:off x="2311686" y="86458"/>
          <a:ext cx="1502048" cy="9694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chemeClr val="tx1"/>
              </a:solidFill>
            </a:rPr>
            <a:t>按地域特点</a:t>
          </a:r>
        </a:p>
      </dsp:txBody>
      <dsp:txXfrm>
        <a:off x="2340081" y="114853"/>
        <a:ext cx="1445258" cy="912702"/>
      </dsp:txXfrm>
    </dsp:sp>
    <dsp:sp modelId="{34D34051-BF83-4727-9BCA-2C528DBC0F4A}">
      <dsp:nvSpPr>
        <dsp:cNvPr id="0" name=""/>
        <dsp:cNvSpPr/>
      </dsp:nvSpPr>
      <dsp:spPr>
        <a:xfrm>
          <a:off x="2461891" y="1055951"/>
          <a:ext cx="150204" cy="692494"/>
        </a:xfrm>
        <a:custGeom>
          <a:avLst/>
          <a:gdLst/>
          <a:ahLst/>
          <a:cxnLst/>
          <a:rect l="0" t="0" r="0" b="0"/>
          <a:pathLst>
            <a:path>
              <a:moveTo>
                <a:pt x="0" y="0"/>
              </a:moveTo>
              <a:lnTo>
                <a:pt x="0" y="692494"/>
              </a:lnTo>
              <a:lnTo>
                <a:pt x="150204" y="6924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6B6AEF-4B2D-41F3-A130-C75786E74648}">
      <dsp:nvSpPr>
        <dsp:cNvPr id="0" name=""/>
        <dsp:cNvSpPr/>
      </dsp:nvSpPr>
      <dsp:spPr>
        <a:xfrm>
          <a:off x="2612096" y="1286782"/>
          <a:ext cx="1477322" cy="9233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产地     批发市场</a:t>
          </a:r>
        </a:p>
      </dsp:txBody>
      <dsp:txXfrm>
        <a:off x="2639139" y="1313825"/>
        <a:ext cx="1423236" cy="869240"/>
      </dsp:txXfrm>
    </dsp:sp>
    <dsp:sp modelId="{D0A67BA1-0A2D-4C38-946F-2C2151583E70}">
      <dsp:nvSpPr>
        <dsp:cNvPr id="0" name=""/>
        <dsp:cNvSpPr/>
      </dsp:nvSpPr>
      <dsp:spPr>
        <a:xfrm>
          <a:off x="2461891" y="1055951"/>
          <a:ext cx="150204" cy="1846652"/>
        </a:xfrm>
        <a:custGeom>
          <a:avLst/>
          <a:gdLst/>
          <a:ahLst/>
          <a:cxnLst/>
          <a:rect l="0" t="0" r="0" b="0"/>
          <a:pathLst>
            <a:path>
              <a:moveTo>
                <a:pt x="0" y="0"/>
              </a:moveTo>
              <a:lnTo>
                <a:pt x="0" y="1846652"/>
              </a:lnTo>
              <a:lnTo>
                <a:pt x="150204" y="18466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5BA3D8-F671-4050-AD3A-255AE90C6DE8}">
      <dsp:nvSpPr>
        <dsp:cNvPr id="0" name=""/>
        <dsp:cNvSpPr/>
      </dsp:nvSpPr>
      <dsp:spPr>
        <a:xfrm>
          <a:off x="2612096" y="2440940"/>
          <a:ext cx="1477322" cy="9233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mn-ea"/>
              <a:ea typeface="+mn-ea"/>
            </a:rPr>
            <a:t>中转地 批发市场</a:t>
          </a:r>
        </a:p>
      </dsp:txBody>
      <dsp:txXfrm>
        <a:off x="2639139" y="2467983"/>
        <a:ext cx="1423236" cy="869240"/>
      </dsp:txXfrm>
    </dsp:sp>
    <dsp:sp modelId="{BB470A84-9595-414E-8F2E-5D84295AF096}">
      <dsp:nvSpPr>
        <dsp:cNvPr id="0" name=""/>
        <dsp:cNvSpPr/>
      </dsp:nvSpPr>
      <dsp:spPr>
        <a:xfrm>
          <a:off x="2461891" y="1055951"/>
          <a:ext cx="150204" cy="3000810"/>
        </a:xfrm>
        <a:custGeom>
          <a:avLst/>
          <a:gdLst/>
          <a:ahLst/>
          <a:cxnLst/>
          <a:rect l="0" t="0" r="0" b="0"/>
          <a:pathLst>
            <a:path>
              <a:moveTo>
                <a:pt x="0" y="0"/>
              </a:moveTo>
              <a:lnTo>
                <a:pt x="0" y="3000810"/>
              </a:lnTo>
              <a:lnTo>
                <a:pt x="150204" y="30008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59C45F-CD31-46BE-913B-0E03F6125A82}">
      <dsp:nvSpPr>
        <dsp:cNvPr id="0" name=""/>
        <dsp:cNvSpPr/>
      </dsp:nvSpPr>
      <dsp:spPr>
        <a:xfrm>
          <a:off x="2612096" y="3595098"/>
          <a:ext cx="1477322" cy="9233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销地     批发市场</a:t>
          </a:r>
        </a:p>
      </dsp:txBody>
      <dsp:txXfrm>
        <a:off x="2639139" y="3622141"/>
        <a:ext cx="1423236" cy="869240"/>
      </dsp:txXfrm>
    </dsp:sp>
    <dsp:sp modelId="{716C9F72-42F0-417A-9646-9B044F98526D}">
      <dsp:nvSpPr>
        <dsp:cNvPr id="0" name=""/>
        <dsp:cNvSpPr/>
      </dsp:nvSpPr>
      <dsp:spPr>
        <a:xfrm>
          <a:off x="4275398" y="86458"/>
          <a:ext cx="1507016" cy="9694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chemeClr val="tx1"/>
              </a:solidFill>
            </a:rPr>
            <a:t>按形成方式</a:t>
          </a:r>
        </a:p>
      </dsp:txBody>
      <dsp:txXfrm>
        <a:off x="4303793" y="114853"/>
        <a:ext cx="1450226" cy="912702"/>
      </dsp:txXfrm>
    </dsp:sp>
    <dsp:sp modelId="{E46ABF01-847E-4159-B700-451E25038A36}">
      <dsp:nvSpPr>
        <dsp:cNvPr id="0" name=""/>
        <dsp:cNvSpPr/>
      </dsp:nvSpPr>
      <dsp:spPr>
        <a:xfrm>
          <a:off x="4426100" y="1055951"/>
          <a:ext cx="150701" cy="692494"/>
        </a:xfrm>
        <a:custGeom>
          <a:avLst/>
          <a:gdLst/>
          <a:ahLst/>
          <a:cxnLst/>
          <a:rect l="0" t="0" r="0" b="0"/>
          <a:pathLst>
            <a:path>
              <a:moveTo>
                <a:pt x="0" y="0"/>
              </a:moveTo>
              <a:lnTo>
                <a:pt x="0" y="692494"/>
              </a:lnTo>
              <a:lnTo>
                <a:pt x="150701" y="6924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9FB9D5-65E9-4BF9-ACD9-8FF4266EBE1F}">
      <dsp:nvSpPr>
        <dsp:cNvPr id="0" name=""/>
        <dsp:cNvSpPr/>
      </dsp:nvSpPr>
      <dsp:spPr>
        <a:xfrm>
          <a:off x="4576802" y="1286782"/>
          <a:ext cx="1477322" cy="9233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自发型  批发市场</a:t>
          </a:r>
        </a:p>
      </dsp:txBody>
      <dsp:txXfrm>
        <a:off x="4603845" y="1313825"/>
        <a:ext cx="1423236" cy="869240"/>
      </dsp:txXfrm>
    </dsp:sp>
    <dsp:sp modelId="{612A038A-7A4D-4E20-9D85-AC3D856F2802}">
      <dsp:nvSpPr>
        <dsp:cNvPr id="0" name=""/>
        <dsp:cNvSpPr/>
      </dsp:nvSpPr>
      <dsp:spPr>
        <a:xfrm>
          <a:off x="4426100" y="1055951"/>
          <a:ext cx="150701" cy="1846652"/>
        </a:xfrm>
        <a:custGeom>
          <a:avLst/>
          <a:gdLst/>
          <a:ahLst/>
          <a:cxnLst/>
          <a:rect l="0" t="0" r="0" b="0"/>
          <a:pathLst>
            <a:path>
              <a:moveTo>
                <a:pt x="0" y="0"/>
              </a:moveTo>
              <a:lnTo>
                <a:pt x="0" y="1846652"/>
              </a:lnTo>
              <a:lnTo>
                <a:pt x="150701" y="18466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6E8658-D301-4C1C-ADD2-7A9E71025BC9}">
      <dsp:nvSpPr>
        <dsp:cNvPr id="0" name=""/>
        <dsp:cNvSpPr/>
      </dsp:nvSpPr>
      <dsp:spPr>
        <a:xfrm>
          <a:off x="4576802" y="2440940"/>
          <a:ext cx="1477322" cy="9233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政府型  批发市场</a:t>
          </a:r>
        </a:p>
      </dsp:txBody>
      <dsp:txXfrm>
        <a:off x="4603845" y="2467983"/>
        <a:ext cx="1423236" cy="869240"/>
      </dsp:txXfrm>
    </dsp:sp>
    <dsp:sp modelId="{219E1090-39A5-491D-9AEC-FAE3FCFDB23D}">
      <dsp:nvSpPr>
        <dsp:cNvPr id="0" name=""/>
        <dsp:cNvSpPr/>
      </dsp:nvSpPr>
      <dsp:spPr>
        <a:xfrm>
          <a:off x="6244078" y="86458"/>
          <a:ext cx="2101213" cy="9694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chemeClr val="tx1"/>
              </a:solidFill>
            </a:rPr>
            <a:t>按市场主持者的职能</a:t>
          </a:r>
        </a:p>
      </dsp:txBody>
      <dsp:txXfrm>
        <a:off x="6272473" y="114853"/>
        <a:ext cx="2044423" cy="912702"/>
      </dsp:txXfrm>
    </dsp:sp>
    <dsp:sp modelId="{004D7FF5-5EC7-4FE9-A221-849651C95665}">
      <dsp:nvSpPr>
        <dsp:cNvPr id="0" name=""/>
        <dsp:cNvSpPr/>
      </dsp:nvSpPr>
      <dsp:spPr>
        <a:xfrm>
          <a:off x="6454199" y="1055951"/>
          <a:ext cx="210121" cy="692494"/>
        </a:xfrm>
        <a:custGeom>
          <a:avLst/>
          <a:gdLst/>
          <a:ahLst/>
          <a:cxnLst/>
          <a:rect l="0" t="0" r="0" b="0"/>
          <a:pathLst>
            <a:path>
              <a:moveTo>
                <a:pt x="0" y="0"/>
              </a:moveTo>
              <a:lnTo>
                <a:pt x="0" y="692494"/>
              </a:lnTo>
              <a:lnTo>
                <a:pt x="210121" y="6924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CE6232-4BF2-4C4E-BC07-E4BAB243F9F7}">
      <dsp:nvSpPr>
        <dsp:cNvPr id="0" name=""/>
        <dsp:cNvSpPr/>
      </dsp:nvSpPr>
      <dsp:spPr>
        <a:xfrm>
          <a:off x="6664320" y="1286782"/>
          <a:ext cx="1477322" cy="9233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服务型  批发市场</a:t>
          </a:r>
        </a:p>
      </dsp:txBody>
      <dsp:txXfrm>
        <a:off x="6691363" y="1313825"/>
        <a:ext cx="1423236" cy="869240"/>
      </dsp:txXfrm>
    </dsp:sp>
    <dsp:sp modelId="{38D3543E-BA77-4749-8717-FA697BBAB65A}">
      <dsp:nvSpPr>
        <dsp:cNvPr id="0" name=""/>
        <dsp:cNvSpPr/>
      </dsp:nvSpPr>
      <dsp:spPr>
        <a:xfrm>
          <a:off x="6454199" y="1055951"/>
          <a:ext cx="210121" cy="1846652"/>
        </a:xfrm>
        <a:custGeom>
          <a:avLst/>
          <a:gdLst/>
          <a:ahLst/>
          <a:cxnLst/>
          <a:rect l="0" t="0" r="0" b="0"/>
          <a:pathLst>
            <a:path>
              <a:moveTo>
                <a:pt x="0" y="0"/>
              </a:moveTo>
              <a:lnTo>
                <a:pt x="0" y="1846652"/>
              </a:lnTo>
              <a:lnTo>
                <a:pt x="210121" y="18466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0CF3F1-BC63-4C0A-BDC8-7C24B1A0A2F9}">
      <dsp:nvSpPr>
        <dsp:cNvPr id="0" name=""/>
        <dsp:cNvSpPr/>
      </dsp:nvSpPr>
      <dsp:spPr>
        <a:xfrm>
          <a:off x="6664320" y="2440940"/>
          <a:ext cx="1477322" cy="9233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经营型  批发市场</a:t>
          </a:r>
        </a:p>
      </dsp:txBody>
      <dsp:txXfrm>
        <a:off x="6691363" y="2467983"/>
        <a:ext cx="1423236" cy="869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10E61-CC28-440D-AFED-49BF57D67CAA}">
      <dsp:nvSpPr>
        <dsp:cNvPr id="0" name=""/>
        <dsp:cNvSpPr/>
      </dsp:nvSpPr>
      <dsp:spPr>
        <a:xfrm>
          <a:off x="805957" y="2048"/>
          <a:ext cx="3413674" cy="6076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chemeClr val="tx1"/>
              </a:solidFill>
            </a:rPr>
            <a:t>流通层面功能</a:t>
          </a:r>
        </a:p>
      </dsp:txBody>
      <dsp:txXfrm>
        <a:off x="823754" y="19845"/>
        <a:ext cx="3378080" cy="572025"/>
      </dsp:txXfrm>
    </dsp:sp>
    <dsp:sp modelId="{13CF8F19-F6AD-457B-AAC5-403C1EB832AA}">
      <dsp:nvSpPr>
        <dsp:cNvPr id="0" name=""/>
        <dsp:cNvSpPr/>
      </dsp:nvSpPr>
      <dsp:spPr>
        <a:xfrm>
          <a:off x="1147325" y="609668"/>
          <a:ext cx="341367" cy="399572"/>
        </a:xfrm>
        <a:custGeom>
          <a:avLst/>
          <a:gdLst/>
          <a:ahLst/>
          <a:cxnLst/>
          <a:rect l="0" t="0" r="0" b="0"/>
          <a:pathLst>
            <a:path>
              <a:moveTo>
                <a:pt x="0" y="0"/>
              </a:moveTo>
              <a:lnTo>
                <a:pt x="0" y="399572"/>
              </a:lnTo>
              <a:lnTo>
                <a:pt x="341367" y="3995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B1B5F2-E5D0-4CF1-84DD-22EAAFA5DE8F}">
      <dsp:nvSpPr>
        <dsp:cNvPr id="0" name=""/>
        <dsp:cNvSpPr/>
      </dsp:nvSpPr>
      <dsp:spPr>
        <a:xfrm>
          <a:off x="1488692" y="742752"/>
          <a:ext cx="2940569" cy="532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sz="2400" kern="1200" dirty="0"/>
            <a:t>商品集散功能</a:t>
          </a:r>
          <a:endParaRPr lang="zh-CN" altLang="en-US" sz="2400" kern="1200" dirty="0"/>
        </a:p>
      </dsp:txBody>
      <dsp:txXfrm>
        <a:off x="1504302" y="758362"/>
        <a:ext cx="2909349" cy="501755"/>
      </dsp:txXfrm>
    </dsp:sp>
    <dsp:sp modelId="{E5CB4663-22E1-4D63-83B0-73F2811899A3}">
      <dsp:nvSpPr>
        <dsp:cNvPr id="0" name=""/>
        <dsp:cNvSpPr/>
      </dsp:nvSpPr>
      <dsp:spPr>
        <a:xfrm>
          <a:off x="1147325" y="609668"/>
          <a:ext cx="341367" cy="1065312"/>
        </a:xfrm>
        <a:custGeom>
          <a:avLst/>
          <a:gdLst/>
          <a:ahLst/>
          <a:cxnLst/>
          <a:rect l="0" t="0" r="0" b="0"/>
          <a:pathLst>
            <a:path>
              <a:moveTo>
                <a:pt x="0" y="0"/>
              </a:moveTo>
              <a:lnTo>
                <a:pt x="0" y="1065312"/>
              </a:lnTo>
              <a:lnTo>
                <a:pt x="341367" y="10653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25485B-24FE-41AC-9163-29A69B91F30B}">
      <dsp:nvSpPr>
        <dsp:cNvPr id="0" name=""/>
        <dsp:cNvSpPr/>
      </dsp:nvSpPr>
      <dsp:spPr>
        <a:xfrm>
          <a:off x="1488692" y="1408812"/>
          <a:ext cx="2940569" cy="5323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sz="2400" kern="1200" dirty="0"/>
            <a:t>价格形成功能</a:t>
          </a:r>
          <a:endParaRPr lang="zh-CN" altLang="en-US" sz="2400" kern="1200" dirty="0"/>
        </a:p>
      </dsp:txBody>
      <dsp:txXfrm>
        <a:off x="1504284" y="1424404"/>
        <a:ext cx="2909385" cy="501152"/>
      </dsp:txXfrm>
    </dsp:sp>
    <dsp:sp modelId="{99B6CD72-7C2F-49AC-B0D1-E8F8AF8AAB22}">
      <dsp:nvSpPr>
        <dsp:cNvPr id="0" name=""/>
        <dsp:cNvSpPr/>
      </dsp:nvSpPr>
      <dsp:spPr>
        <a:xfrm>
          <a:off x="1147325" y="609668"/>
          <a:ext cx="341367" cy="1730733"/>
        </a:xfrm>
        <a:custGeom>
          <a:avLst/>
          <a:gdLst/>
          <a:ahLst/>
          <a:cxnLst/>
          <a:rect l="0" t="0" r="0" b="0"/>
          <a:pathLst>
            <a:path>
              <a:moveTo>
                <a:pt x="0" y="0"/>
              </a:moveTo>
              <a:lnTo>
                <a:pt x="0" y="1730733"/>
              </a:lnTo>
              <a:lnTo>
                <a:pt x="341367" y="17307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38EC2D-237D-470B-974D-F71F105BB62D}">
      <dsp:nvSpPr>
        <dsp:cNvPr id="0" name=""/>
        <dsp:cNvSpPr/>
      </dsp:nvSpPr>
      <dsp:spPr>
        <a:xfrm>
          <a:off x="1488692" y="2074234"/>
          <a:ext cx="2940569" cy="5323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sz="2400" kern="1200" dirty="0"/>
            <a:t>供求调节功能</a:t>
          </a:r>
          <a:endParaRPr lang="zh-CN" altLang="en-US" sz="2400" kern="1200" dirty="0"/>
        </a:p>
      </dsp:txBody>
      <dsp:txXfrm>
        <a:off x="1504284" y="2089826"/>
        <a:ext cx="2909385" cy="501152"/>
      </dsp:txXfrm>
    </dsp:sp>
    <dsp:sp modelId="{51341554-BF94-4337-86AF-F6C7328EEA0D}">
      <dsp:nvSpPr>
        <dsp:cNvPr id="0" name=""/>
        <dsp:cNvSpPr/>
      </dsp:nvSpPr>
      <dsp:spPr>
        <a:xfrm>
          <a:off x="1147325" y="609668"/>
          <a:ext cx="341367" cy="2396154"/>
        </a:xfrm>
        <a:custGeom>
          <a:avLst/>
          <a:gdLst/>
          <a:ahLst/>
          <a:cxnLst/>
          <a:rect l="0" t="0" r="0" b="0"/>
          <a:pathLst>
            <a:path>
              <a:moveTo>
                <a:pt x="0" y="0"/>
              </a:moveTo>
              <a:lnTo>
                <a:pt x="0" y="2396154"/>
              </a:lnTo>
              <a:lnTo>
                <a:pt x="341367" y="23961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E5E0BE-2BE3-474E-AE7E-CA2E9E9A79A6}">
      <dsp:nvSpPr>
        <dsp:cNvPr id="0" name=""/>
        <dsp:cNvSpPr/>
      </dsp:nvSpPr>
      <dsp:spPr>
        <a:xfrm>
          <a:off x="1488692" y="2739655"/>
          <a:ext cx="2940569" cy="5323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sz="2400" kern="1200" dirty="0"/>
            <a:t>交易结算功能</a:t>
          </a:r>
          <a:endParaRPr lang="zh-CN" altLang="en-US" sz="2400" kern="1200" dirty="0"/>
        </a:p>
      </dsp:txBody>
      <dsp:txXfrm>
        <a:off x="1504284" y="2755247"/>
        <a:ext cx="2909385" cy="501152"/>
      </dsp:txXfrm>
    </dsp:sp>
    <dsp:sp modelId="{5779C9A3-0163-4010-B1F4-7DBB976147E7}">
      <dsp:nvSpPr>
        <dsp:cNvPr id="0" name=""/>
        <dsp:cNvSpPr/>
      </dsp:nvSpPr>
      <dsp:spPr>
        <a:xfrm>
          <a:off x="1147325" y="609668"/>
          <a:ext cx="341367" cy="3061575"/>
        </a:xfrm>
        <a:custGeom>
          <a:avLst/>
          <a:gdLst/>
          <a:ahLst/>
          <a:cxnLst/>
          <a:rect l="0" t="0" r="0" b="0"/>
          <a:pathLst>
            <a:path>
              <a:moveTo>
                <a:pt x="0" y="0"/>
              </a:moveTo>
              <a:lnTo>
                <a:pt x="0" y="3061575"/>
              </a:lnTo>
              <a:lnTo>
                <a:pt x="341367" y="30615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9F6868-9167-4F53-BA23-99F51E6E7D85}">
      <dsp:nvSpPr>
        <dsp:cNvPr id="0" name=""/>
        <dsp:cNvSpPr/>
      </dsp:nvSpPr>
      <dsp:spPr>
        <a:xfrm>
          <a:off x="1488692" y="3405076"/>
          <a:ext cx="2940569" cy="5323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sz="2400" kern="1200" dirty="0"/>
            <a:t>信息中心功能</a:t>
          </a:r>
          <a:endParaRPr lang="zh-CN" altLang="en-US" sz="2400" kern="1200" dirty="0"/>
        </a:p>
      </dsp:txBody>
      <dsp:txXfrm>
        <a:off x="1504284" y="3420668"/>
        <a:ext cx="2909385" cy="501152"/>
      </dsp:txXfrm>
    </dsp:sp>
    <dsp:sp modelId="{CD197C82-1346-4899-BC55-0C04D2E54988}">
      <dsp:nvSpPr>
        <dsp:cNvPr id="0" name=""/>
        <dsp:cNvSpPr/>
      </dsp:nvSpPr>
      <dsp:spPr>
        <a:xfrm>
          <a:off x="1147325" y="609668"/>
          <a:ext cx="341367" cy="3726996"/>
        </a:xfrm>
        <a:custGeom>
          <a:avLst/>
          <a:gdLst/>
          <a:ahLst/>
          <a:cxnLst/>
          <a:rect l="0" t="0" r="0" b="0"/>
          <a:pathLst>
            <a:path>
              <a:moveTo>
                <a:pt x="0" y="0"/>
              </a:moveTo>
              <a:lnTo>
                <a:pt x="0" y="3726996"/>
              </a:lnTo>
              <a:lnTo>
                <a:pt x="341367" y="37269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AC0588-F74D-4A1A-A010-B84E4C3877CC}">
      <dsp:nvSpPr>
        <dsp:cNvPr id="0" name=""/>
        <dsp:cNvSpPr/>
      </dsp:nvSpPr>
      <dsp:spPr>
        <a:xfrm>
          <a:off x="1488692" y="4070497"/>
          <a:ext cx="2940569" cy="5323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sz="2400" kern="1200" dirty="0"/>
            <a:t>综合服务功能</a:t>
          </a:r>
          <a:endParaRPr lang="zh-CN" altLang="en-US" sz="2400" kern="1200" dirty="0"/>
        </a:p>
      </dsp:txBody>
      <dsp:txXfrm>
        <a:off x="1504284" y="4086089"/>
        <a:ext cx="2909385" cy="501152"/>
      </dsp:txXfrm>
    </dsp:sp>
    <dsp:sp modelId="{C4B66E7C-B8D4-416E-9FF2-71F59416FCB5}">
      <dsp:nvSpPr>
        <dsp:cNvPr id="0" name=""/>
        <dsp:cNvSpPr/>
      </dsp:nvSpPr>
      <dsp:spPr>
        <a:xfrm>
          <a:off x="4485800" y="2048"/>
          <a:ext cx="3656483" cy="6120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chemeClr val="tx1"/>
              </a:solidFill>
            </a:rPr>
            <a:t>国民经济层面功能</a:t>
          </a:r>
        </a:p>
      </dsp:txBody>
      <dsp:txXfrm>
        <a:off x="4503725" y="19973"/>
        <a:ext cx="3620633" cy="576151"/>
      </dsp:txXfrm>
    </dsp:sp>
    <dsp:sp modelId="{34D34051-BF83-4727-9BCA-2C528DBC0F4A}">
      <dsp:nvSpPr>
        <dsp:cNvPr id="0" name=""/>
        <dsp:cNvSpPr/>
      </dsp:nvSpPr>
      <dsp:spPr>
        <a:xfrm>
          <a:off x="4851448" y="614049"/>
          <a:ext cx="365648" cy="399252"/>
        </a:xfrm>
        <a:custGeom>
          <a:avLst/>
          <a:gdLst/>
          <a:ahLst/>
          <a:cxnLst/>
          <a:rect l="0" t="0" r="0" b="0"/>
          <a:pathLst>
            <a:path>
              <a:moveTo>
                <a:pt x="0" y="0"/>
              </a:moveTo>
              <a:lnTo>
                <a:pt x="0" y="399252"/>
              </a:lnTo>
              <a:lnTo>
                <a:pt x="365648" y="3992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6B6AEF-4B2D-41F3-A130-C75786E74648}">
      <dsp:nvSpPr>
        <dsp:cNvPr id="0" name=""/>
        <dsp:cNvSpPr/>
      </dsp:nvSpPr>
      <dsp:spPr>
        <a:xfrm>
          <a:off x="5217096" y="747134"/>
          <a:ext cx="2959239" cy="5323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sz="2400" kern="1200" dirty="0"/>
            <a:t>刺激消费功能</a:t>
          </a:r>
          <a:endParaRPr lang="zh-CN" altLang="en-US" sz="2400" kern="1200" dirty="0"/>
        </a:p>
      </dsp:txBody>
      <dsp:txXfrm>
        <a:off x="5232688" y="762726"/>
        <a:ext cx="2928055" cy="501152"/>
      </dsp:txXfrm>
    </dsp:sp>
    <dsp:sp modelId="{D0A67BA1-0A2D-4C38-946F-2C2151583E70}">
      <dsp:nvSpPr>
        <dsp:cNvPr id="0" name=""/>
        <dsp:cNvSpPr/>
      </dsp:nvSpPr>
      <dsp:spPr>
        <a:xfrm>
          <a:off x="4851448" y="614049"/>
          <a:ext cx="365648" cy="1064673"/>
        </a:xfrm>
        <a:custGeom>
          <a:avLst/>
          <a:gdLst/>
          <a:ahLst/>
          <a:cxnLst/>
          <a:rect l="0" t="0" r="0" b="0"/>
          <a:pathLst>
            <a:path>
              <a:moveTo>
                <a:pt x="0" y="0"/>
              </a:moveTo>
              <a:lnTo>
                <a:pt x="0" y="1064673"/>
              </a:lnTo>
              <a:lnTo>
                <a:pt x="365648" y="10646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5BA3D8-F671-4050-AD3A-255AE90C6DE8}">
      <dsp:nvSpPr>
        <dsp:cNvPr id="0" name=""/>
        <dsp:cNvSpPr/>
      </dsp:nvSpPr>
      <dsp:spPr>
        <a:xfrm>
          <a:off x="5217096" y="1412555"/>
          <a:ext cx="2959239" cy="5323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sz="2400" kern="1200" dirty="0"/>
            <a:t>流通中心功能</a:t>
          </a:r>
          <a:endParaRPr lang="zh-CN" altLang="en-US" sz="2400" kern="1200" dirty="0">
            <a:latin typeface="+mn-ea"/>
            <a:ea typeface="+mn-ea"/>
          </a:endParaRPr>
        </a:p>
      </dsp:txBody>
      <dsp:txXfrm>
        <a:off x="5232688" y="1428147"/>
        <a:ext cx="2928055" cy="501152"/>
      </dsp:txXfrm>
    </dsp:sp>
    <dsp:sp modelId="{BB470A84-9595-414E-8F2E-5D84295AF096}">
      <dsp:nvSpPr>
        <dsp:cNvPr id="0" name=""/>
        <dsp:cNvSpPr/>
      </dsp:nvSpPr>
      <dsp:spPr>
        <a:xfrm>
          <a:off x="4851448" y="614049"/>
          <a:ext cx="365648" cy="1730094"/>
        </a:xfrm>
        <a:custGeom>
          <a:avLst/>
          <a:gdLst/>
          <a:ahLst/>
          <a:cxnLst/>
          <a:rect l="0" t="0" r="0" b="0"/>
          <a:pathLst>
            <a:path>
              <a:moveTo>
                <a:pt x="0" y="0"/>
              </a:moveTo>
              <a:lnTo>
                <a:pt x="0" y="1730094"/>
              </a:lnTo>
              <a:lnTo>
                <a:pt x="365648" y="17300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59C45F-CD31-46BE-913B-0E03F6125A82}">
      <dsp:nvSpPr>
        <dsp:cNvPr id="0" name=""/>
        <dsp:cNvSpPr/>
      </dsp:nvSpPr>
      <dsp:spPr>
        <a:xfrm>
          <a:off x="5217096" y="2077976"/>
          <a:ext cx="2959239" cy="5323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sz="2400" kern="1200" dirty="0"/>
            <a:t>活跃地区经济功能</a:t>
          </a:r>
          <a:endParaRPr lang="zh-CN" altLang="en-US" sz="2400" kern="1200" dirty="0"/>
        </a:p>
      </dsp:txBody>
      <dsp:txXfrm>
        <a:off x="5232688" y="2093568"/>
        <a:ext cx="2928055" cy="501152"/>
      </dsp:txXfrm>
    </dsp:sp>
    <dsp:sp modelId="{E94B1456-2F9A-4DEA-8961-A0DDDCD91946}">
      <dsp:nvSpPr>
        <dsp:cNvPr id="0" name=""/>
        <dsp:cNvSpPr/>
      </dsp:nvSpPr>
      <dsp:spPr>
        <a:xfrm>
          <a:off x="4851448" y="614049"/>
          <a:ext cx="365648" cy="2395515"/>
        </a:xfrm>
        <a:custGeom>
          <a:avLst/>
          <a:gdLst/>
          <a:ahLst/>
          <a:cxnLst/>
          <a:rect l="0" t="0" r="0" b="0"/>
          <a:pathLst>
            <a:path>
              <a:moveTo>
                <a:pt x="0" y="0"/>
              </a:moveTo>
              <a:lnTo>
                <a:pt x="0" y="2395515"/>
              </a:lnTo>
              <a:lnTo>
                <a:pt x="365648" y="23955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6AE302-4274-49AB-B88C-4C9A87EC31B0}">
      <dsp:nvSpPr>
        <dsp:cNvPr id="0" name=""/>
        <dsp:cNvSpPr/>
      </dsp:nvSpPr>
      <dsp:spPr>
        <a:xfrm>
          <a:off x="5217096" y="2743397"/>
          <a:ext cx="2959239" cy="5323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sz="2400" kern="1200" dirty="0"/>
            <a:t>产业结构调整功能</a:t>
          </a:r>
          <a:endParaRPr lang="zh-CN" altLang="en-US" sz="2400" kern="1200" dirty="0"/>
        </a:p>
      </dsp:txBody>
      <dsp:txXfrm>
        <a:off x="5232688" y="2758989"/>
        <a:ext cx="2928055" cy="501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B53F6-CDCB-4655-B3FE-81C4F70B45DC}">
      <dsp:nvSpPr>
        <dsp:cNvPr id="0" name=""/>
        <dsp:cNvSpPr/>
      </dsp:nvSpPr>
      <dsp:spPr>
        <a:xfrm>
          <a:off x="1540604" y="473894"/>
          <a:ext cx="1643637" cy="8218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chemeClr val="tx1"/>
              </a:solidFill>
            </a:rPr>
            <a:t>基本功能</a:t>
          </a:r>
        </a:p>
      </dsp:txBody>
      <dsp:txXfrm>
        <a:off x="1564674" y="497964"/>
        <a:ext cx="1595497" cy="773678"/>
      </dsp:txXfrm>
    </dsp:sp>
    <dsp:sp modelId="{110F7F38-3B83-4EE8-A6C6-4BE49BD10204}">
      <dsp:nvSpPr>
        <dsp:cNvPr id="0" name=""/>
        <dsp:cNvSpPr/>
      </dsp:nvSpPr>
      <dsp:spPr>
        <a:xfrm rot="19457599">
          <a:off x="3108139" y="632469"/>
          <a:ext cx="809658" cy="32124"/>
        </a:xfrm>
        <a:custGeom>
          <a:avLst/>
          <a:gdLst/>
          <a:ahLst/>
          <a:cxnLst/>
          <a:rect l="0" t="0" r="0" b="0"/>
          <a:pathLst>
            <a:path>
              <a:moveTo>
                <a:pt x="0" y="16062"/>
              </a:moveTo>
              <a:lnTo>
                <a:pt x="809658"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492727" y="628289"/>
        <a:ext cx="40482" cy="40482"/>
      </dsp:txXfrm>
    </dsp:sp>
    <dsp:sp modelId="{AEEF9FAF-ED71-432D-B226-ECF8263AD4A4}">
      <dsp:nvSpPr>
        <dsp:cNvPr id="0" name=""/>
        <dsp:cNvSpPr/>
      </dsp:nvSpPr>
      <dsp:spPr>
        <a:xfrm>
          <a:off x="3841696" y="1349"/>
          <a:ext cx="3599993" cy="821818"/>
        </a:xfrm>
        <a:prstGeom prst="roundRect">
          <a:avLst>
            <a:gd name="adj" fmla="val 10000"/>
          </a:avLst>
        </a:prstGeom>
        <a:solidFill>
          <a:schemeClr val="bg1"/>
        </a:solidFill>
        <a:ln w="12700" cap="flat" cmpd="sng" algn="ctr">
          <a:solidFill>
            <a:schemeClr val="accent1">
              <a:lumMod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chemeClr val="tx1"/>
              </a:solidFill>
            </a:rPr>
            <a:t>规避风险</a:t>
          </a:r>
          <a:r>
            <a:rPr lang="zh-CN" sz="2400" kern="1200" dirty="0">
              <a:solidFill>
                <a:schemeClr val="tx1"/>
              </a:solidFill>
            </a:rPr>
            <a:t>功能</a:t>
          </a:r>
          <a:endParaRPr lang="zh-CN" altLang="en-US" sz="2400" kern="1200" dirty="0">
            <a:solidFill>
              <a:schemeClr val="tx1"/>
            </a:solidFill>
          </a:endParaRPr>
        </a:p>
      </dsp:txBody>
      <dsp:txXfrm>
        <a:off x="3865766" y="25419"/>
        <a:ext cx="3551853" cy="773678"/>
      </dsp:txXfrm>
    </dsp:sp>
    <dsp:sp modelId="{207AB2F2-E7CD-4E90-AAE2-C9259F9C776E}">
      <dsp:nvSpPr>
        <dsp:cNvPr id="0" name=""/>
        <dsp:cNvSpPr/>
      </dsp:nvSpPr>
      <dsp:spPr>
        <a:xfrm rot="2142401">
          <a:off x="3108139" y="1105015"/>
          <a:ext cx="809658" cy="32124"/>
        </a:xfrm>
        <a:custGeom>
          <a:avLst/>
          <a:gdLst/>
          <a:ahLst/>
          <a:cxnLst/>
          <a:rect l="0" t="0" r="0" b="0"/>
          <a:pathLst>
            <a:path>
              <a:moveTo>
                <a:pt x="0" y="16062"/>
              </a:moveTo>
              <a:lnTo>
                <a:pt x="809658"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492727" y="1100835"/>
        <a:ext cx="40482" cy="40482"/>
      </dsp:txXfrm>
    </dsp:sp>
    <dsp:sp modelId="{64B8B1AB-DBF9-46F0-840E-3D11129A65AA}">
      <dsp:nvSpPr>
        <dsp:cNvPr id="0" name=""/>
        <dsp:cNvSpPr/>
      </dsp:nvSpPr>
      <dsp:spPr>
        <a:xfrm>
          <a:off x="3841696" y="946440"/>
          <a:ext cx="3599993" cy="821818"/>
        </a:xfrm>
        <a:prstGeom prst="roundRect">
          <a:avLst>
            <a:gd name="adj" fmla="val 10000"/>
          </a:avLst>
        </a:prstGeom>
        <a:solidFill>
          <a:schemeClr val="bg1"/>
        </a:solidFill>
        <a:ln w="12700" cap="flat" cmpd="sng" algn="ctr">
          <a:solidFill>
            <a:schemeClr val="accent1">
              <a:lumMod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chemeClr val="tx1"/>
              </a:solidFill>
            </a:rPr>
            <a:t>投机</a:t>
          </a:r>
          <a:r>
            <a:rPr lang="zh-CN" sz="2400" kern="1200" dirty="0">
              <a:solidFill>
                <a:schemeClr val="tx1"/>
              </a:solidFill>
            </a:rPr>
            <a:t>功能</a:t>
          </a:r>
          <a:endParaRPr lang="zh-CN" altLang="en-US" sz="2400" kern="1200" dirty="0">
            <a:solidFill>
              <a:schemeClr val="tx1"/>
            </a:solidFill>
          </a:endParaRPr>
        </a:p>
      </dsp:txBody>
      <dsp:txXfrm>
        <a:off x="3865766" y="970510"/>
        <a:ext cx="3551853" cy="773678"/>
      </dsp:txXfrm>
    </dsp:sp>
    <dsp:sp modelId="{8FAD75FA-F6F7-4A74-844D-9662A8DCD9E2}">
      <dsp:nvSpPr>
        <dsp:cNvPr id="0" name=""/>
        <dsp:cNvSpPr/>
      </dsp:nvSpPr>
      <dsp:spPr>
        <a:xfrm>
          <a:off x="1540604" y="2836623"/>
          <a:ext cx="1643637" cy="8218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chemeClr val="tx1"/>
              </a:solidFill>
            </a:rPr>
            <a:t>派生功能</a:t>
          </a:r>
        </a:p>
      </dsp:txBody>
      <dsp:txXfrm>
        <a:off x="1564674" y="2860693"/>
        <a:ext cx="1595497" cy="773678"/>
      </dsp:txXfrm>
    </dsp:sp>
    <dsp:sp modelId="{32D1805C-4441-4A7C-A215-1D83F98A96EE}">
      <dsp:nvSpPr>
        <dsp:cNvPr id="0" name=""/>
        <dsp:cNvSpPr/>
      </dsp:nvSpPr>
      <dsp:spPr>
        <a:xfrm rot="18289469">
          <a:off x="2937329" y="2758925"/>
          <a:ext cx="1151279" cy="32124"/>
        </a:xfrm>
        <a:custGeom>
          <a:avLst/>
          <a:gdLst/>
          <a:ahLst/>
          <a:cxnLst/>
          <a:rect l="0" t="0" r="0" b="0"/>
          <a:pathLst>
            <a:path>
              <a:moveTo>
                <a:pt x="0" y="16062"/>
              </a:moveTo>
              <a:lnTo>
                <a:pt x="1151279"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484187" y="2746205"/>
        <a:ext cx="57563" cy="57563"/>
      </dsp:txXfrm>
    </dsp:sp>
    <dsp:sp modelId="{2B4067DF-2927-4F03-B197-701346ED8FF8}">
      <dsp:nvSpPr>
        <dsp:cNvPr id="0" name=""/>
        <dsp:cNvSpPr/>
      </dsp:nvSpPr>
      <dsp:spPr>
        <a:xfrm>
          <a:off x="3841696" y="1891532"/>
          <a:ext cx="3599993" cy="821818"/>
        </a:xfrm>
        <a:prstGeom prst="roundRect">
          <a:avLst>
            <a:gd name="adj" fmla="val 10000"/>
          </a:avLst>
        </a:prstGeom>
        <a:solidFill>
          <a:schemeClr val="bg1"/>
        </a:solidFill>
        <a:ln w="12700" cap="flat" cmpd="sng" algn="ctr">
          <a:solidFill>
            <a:schemeClr val="accent1">
              <a:lumMod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chemeClr val="tx1"/>
              </a:solidFill>
            </a:rPr>
            <a:t>价格发现</a:t>
          </a:r>
          <a:r>
            <a:rPr lang="zh-CN" sz="2400" kern="1200" dirty="0">
              <a:solidFill>
                <a:schemeClr val="tx1"/>
              </a:solidFill>
            </a:rPr>
            <a:t>功能</a:t>
          </a:r>
          <a:endParaRPr lang="zh-CN" altLang="en-US" sz="2400" kern="1200" dirty="0">
            <a:solidFill>
              <a:schemeClr val="tx1"/>
            </a:solidFill>
          </a:endParaRPr>
        </a:p>
      </dsp:txBody>
      <dsp:txXfrm>
        <a:off x="3865766" y="1915602"/>
        <a:ext cx="3551853" cy="773678"/>
      </dsp:txXfrm>
    </dsp:sp>
    <dsp:sp modelId="{BE5A9037-0985-41B4-A62C-5E360D14AD8C}">
      <dsp:nvSpPr>
        <dsp:cNvPr id="0" name=""/>
        <dsp:cNvSpPr/>
      </dsp:nvSpPr>
      <dsp:spPr>
        <a:xfrm>
          <a:off x="3184241" y="3231471"/>
          <a:ext cx="657454" cy="32124"/>
        </a:xfrm>
        <a:custGeom>
          <a:avLst/>
          <a:gdLst/>
          <a:ahLst/>
          <a:cxnLst/>
          <a:rect l="0" t="0" r="0" b="0"/>
          <a:pathLst>
            <a:path>
              <a:moveTo>
                <a:pt x="0" y="16062"/>
              </a:moveTo>
              <a:lnTo>
                <a:pt x="657454"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496532" y="3231096"/>
        <a:ext cx="32872" cy="32872"/>
      </dsp:txXfrm>
    </dsp:sp>
    <dsp:sp modelId="{7858B4E4-AA6B-4089-97CA-4ED0A9295E5D}">
      <dsp:nvSpPr>
        <dsp:cNvPr id="0" name=""/>
        <dsp:cNvSpPr/>
      </dsp:nvSpPr>
      <dsp:spPr>
        <a:xfrm>
          <a:off x="3841696" y="2836623"/>
          <a:ext cx="3599993" cy="821818"/>
        </a:xfrm>
        <a:prstGeom prst="roundRect">
          <a:avLst>
            <a:gd name="adj" fmla="val 10000"/>
          </a:avLst>
        </a:prstGeom>
        <a:solidFill>
          <a:schemeClr val="bg1"/>
        </a:solidFill>
        <a:ln w="12700" cap="flat" cmpd="sng" algn="ctr">
          <a:solidFill>
            <a:schemeClr val="accent1">
              <a:lumMod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chemeClr val="tx1"/>
              </a:solidFill>
            </a:rPr>
            <a:t>减缓现货价格波动</a:t>
          </a:r>
          <a:r>
            <a:rPr lang="zh-CN" sz="2400" kern="1200" dirty="0">
              <a:solidFill>
                <a:schemeClr val="tx1"/>
              </a:solidFill>
            </a:rPr>
            <a:t>功能</a:t>
          </a:r>
          <a:endParaRPr lang="zh-CN" altLang="en-US" sz="2400" kern="1200" dirty="0">
            <a:solidFill>
              <a:schemeClr val="tx1"/>
            </a:solidFill>
            <a:latin typeface="+mn-ea"/>
            <a:ea typeface="+mn-ea"/>
          </a:endParaRPr>
        </a:p>
      </dsp:txBody>
      <dsp:txXfrm>
        <a:off x="3865766" y="2860693"/>
        <a:ext cx="3551853" cy="773678"/>
      </dsp:txXfrm>
    </dsp:sp>
    <dsp:sp modelId="{B121088C-85B2-444C-BC90-EF709B7903BA}">
      <dsp:nvSpPr>
        <dsp:cNvPr id="0" name=""/>
        <dsp:cNvSpPr/>
      </dsp:nvSpPr>
      <dsp:spPr>
        <a:xfrm rot="3310531">
          <a:off x="2937329" y="3704016"/>
          <a:ext cx="1151279" cy="32124"/>
        </a:xfrm>
        <a:custGeom>
          <a:avLst/>
          <a:gdLst/>
          <a:ahLst/>
          <a:cxnLst/>
          <a:rect l="0" t="0" r="0" b="0"/>
          <a:pathLst>
            <a:path>
              <a:moveTo>
                <a:pt x="0" y="16062"/>
              </a:moveTo>
              <a:lnTo>
                <a:pt x="1151279"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484187" y="3691296"/>
        <a:ext cx="57563" cy="57563"/>
      </dsp:txXfrm>
    </dsp:sp>
    <dsp:sp modelId="{3ACD6279-5CEF-4566-9EF1-9A09BD75497E}">
      <dsp:nvSpPr>
        <dsp:cNvPr id="0" name=""/>
        <dsp:cNvSpPr/>
      </dsp:nvSpPr>
      <dsp:spPr>
        <a:xfrm>
          <a:off x="3841696" y="3781715"/>
          <a:ext cx="3599993" cy="821818"/>
        </a:xfrm>
        <a:prstGeom prst="roundRect">
          <a:avLst>
            <a:gd name="adj" fmla="val 10000"/>
          </a:avLst>
        </a:prstGeom>
        <a:solidFill>
          <a:schemeClr val="bg1"/>
        </a:solidFill>
        <a:ln w="12700" cap="flat" cmpd="sng" algn="ctr">
          <a:solidFill>
            <a:schemeClr val="accent1">
              <a:lumMod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chemeClr val="tx1"/>
              </a:solidFill>
            </a:rPr>
            <a:t>降低交易成本</a:t>
          </a:r>
          <a:r>
            <a:rPr lang="zh-CN" sz="2400" kern="1200" dirty="0">
              <a:solidFill>
                <a:schemeClr val="tx1"/>
              </a:solidFill>
            </a:rPr>
            <a:t>功能</a:t>
          </a:r>
          <a:endParaRPr lang="zh-CN" altLang="en-US" sz="2400" kern="1200" dirty="0">
            <a:solidFill>
              <a:schemeClr val="tx1"/>
            </a:solidFill>
          </a:endParaRPr>
        </a:p>
      </dsp:txBody>
      <dsp:txXfrm>
        <a:off x="3865766" y="3805785"/>
        <a:ext cx="3551853" cy="7736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页眉占位符 206849">
            <a:extLst>
              <a:ext uri="{FF2B5EF4-FFF2-40B4-BE49-F238E27FC236}">
                <a16:creationId xmlns:a16="http://schemas.microsoft.com/office/drawing/2014/main" id="{E8B361EA-CB43-4599-AEAD-0FAD3563EC0D}"/>
              </a:ext>
            </a:extLst>
          </p:cNvPr>
          <p:cNvSpPr>
            <a:spLocks noGrp="1"/>
          </p:cNvSpPr>
          <p:nvPr>
            <p:ph type="hdr" sz="quarter"/>
          </p:nvPr>
        </p:nvSpPr>
        <p:spPr>
          <a:xfrm>
            <a:off x="0" y="0"/>
            <a:ext cx="4279900" cy="339725"/>
          </a:xfrm>
          <a:prstGeom prst="rect">
            <a:avLst/>
          </a:prstGeom>
          <a:noFill/>
          <a:ln w="9525">
            <a:noFill/>
          </a:ln>
        </p:spPr>
        <p:txBody>
          <a:bodyPr/>
          <a:lstStyle>
            <a:lvl1pPr eaLnBrk="1" hangingPunct="1">
              <a:buFont typeface="Arial" panose="020B0604020202020204" pitchFamily="34" charset="0"/>
              <a:buNone/>
              <a:defRPr sz="1200" noProof="1"/>
            </a:lvl1pPr>
          </a:lstStyle>
          <a:p>
            <a:pPr>
              <a:defRPr/>
            </a:pPr>
            <a:endParaRPr lang="zh-CN"/>
          </a:p>
        </p:txBody>
      </p:sp>
      <p:sp>
        <p:nvSpPr>
          <p:cNvPr id="206851" name="日期占位符 206850">
            <a:extLst>
              <a:ext uri="{FF2B5EF4-FFF2-40B4-BE49-F238E27FC236}">
                <a16:creationId xmlns:a16="http://schemas.microsoft.com/office/drawing/2014/main" id="{942C4A23-BB8A-4BDE-AB6E-C4001D76156B}"/>
              </a:ext>
            </a:extLst>
          </p:cNvPr>
          <p:cNvSpPr>
            <a:spLocks noGrp="1"/>
          </p:cNvSpPr>
          <p:nvPr>
            <p:ph type="dt" sz="quarter" idx="1"/>
          </p:nvPr>
        </p:nvSpPr>
        <p:spPr>
          <a:xfrm>
            <a:off x="5591175" y="0"/>
            <a:ext cx="4279900" cy="339725"/>
          </a:xfrm>
          <a:prstGeom prst="rect">
            <a:avLst/>
          </a:prstGeom>
          <a:noFill/>
          <a:ln w="9525">
            <a:noFill/>
          </a:ln>
        </p:spPr>
        <p:txBody>
          <a:bodyPr/>
          <a:lstStyle>
            <a:lvl1pPr algn="r" eaLnBrk="1" hangingPunct="1">
              <a:buFont typeface="Arial" panose="020B0604020202020204" pitchFamily="34" charset="0"/>
              <a:buNone/>
              <a:defRPr sz="1200" noProof="1"/>
            </a:lvl1pPr>
          </a:lstStyle>
          <a:p>
            <a:pPr>
              <a:defRPr/>
            </a:pPr>
            <a:endParaRPr lang="zh-CN" altLang="en-US"/>
          </a:p>
        </p:txBody>
      </p:sp>
      <p:sp>
        <p:nvSpPr>
          <p:cNvPr id="206852" name="页脚占位符 206851">
            <a:extLst>
              <a:ext uri="{FF2B5EF4-FFF2-40B4-BE49-F238E27FC236}">
                <a16:creationId xmlns:a16="http://schemas.microsoft.com/office/drawing/2014/main" id="{6F94E3E7-147A-4AA7-9387-36648B6DF6BC}"/>
              </a:ext>
            </a:extLst>
          </p:cNvPr>
          <p:cNvSpPr>
            <a:spLocks noGrp="1"/>
          </p:cNvSpPr>
          <p:nvPr>
            <p:ph type="ftr" sz="quarter" idx="2"/>
          </p:nvPr>
        </p:nvSpPr>
        <p:spPr>
          <a:xfrm>
            <a:off x="0" y="6456363"/>
            <a:ext cx="4279900" cy="339725"/>
          </a:xfrm>
          <a:prstGeom prst="rect">
            <a:avLst/>
          </a:prstGeom>
          <a:noFill/>
          <a:ln w="9525">
            <a:noFill/>
          </a:ln>
        </p:spPr>
        <p:txBody>
          <a:bodyPr anchor="b"/>
          <a:lstStyle>
            <a:lvl1pPr eaLnBrk="1" hangingPunct="1">
              <a:buFont typeface="Arial" panose="020B0604020202020204" pitchFamily="34" charset="0"/>
              <a:buNone/>
              <a:defRPr sz="1200" noProof="1"/>
            </a:lvl1pPr>
          </a:lstStyle>
          <a:p>
            <a:pPr>
              <a:defRPr/>
            </a:pPr>
            <a:endParaRPr lang="zh-CN"/>
          </a:p>
        </p:txBody>
      </p:sp>
      <p:sp>
        <p:nvSpPr>
          <p:cNvPr id="206853" name="灯片编号占位符 206852">
            <a:extLst>
              <a:ext uri="{FF2B5EF4-FFF2-40B4-BE49-F238E27FC236}">
                <a16:creationId xmlns:a16="http://schemas.microsoft.com/office/drawing/2014/main" id="{19B0F901-4D28-468A-BD1F-883ADCDB7302}"/>
              </a:ext>
            </a:extLst>
          </p:cNvPr>
          <p:cNvSpPr>
            <a:spLocks noGrp="1"/>
          </p:cNvSpPr>
          <p:nvPr>
            <p:ph type="sldNum" sz="quarter" idx="3"/>
          </p:nvPr>
        </p:nvSpPr>
        <p:spPr>
          <a:xfrm>
            <a:off x="5591175" y="6456363"/>
            <a:ext cx="4279900" cy="339725"/>
          </a:xfrm>
          <a:prstGeom prst="rect">
            <a:avLst/>
          </a:prstGeom>
          <a:noFill/>
          <a:ln w="9525">
            <a:noFill/>
          </a:ln>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2C0DA6FD-87B2-4537-989A-EEDBD1789B3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1A0FB78-695A-4AC9-BBBE-12762F677B2E}"/>
              </a:ext>
            </a:extLst>
          </p:cNvPr>
          <p:cNvSpPr>
            <a:spLocks noGrp="1"/>
          </p:cNvSpPr>
          <p:nvPr>
            <p:ph type="hdr" sz="quarter"/>
          </p:nvPr>
        </p:nvSpPr>
        <p:spPr>
          <a:xfrm>
            <a:off x="0" y="0"/>
            <a:ext cx="6159500" cy="254000"/>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a:extLst>
              <a:ext uri="{FF2B5EF4-FFF2-40B4-BE49-F238E27FC236}">
                <a16:creationId xmlns:a16="http://schemas.microsoft.com/office/drawing/2014/main" id="{2587F75B-C72C-4A39-AD6A-1839A1616802}"/>
              </a:ext>
            </a:extLst>
          </p:cNvPr>
          <p:cNvSpPr>
            <a:spLocks noGrp="1"/>
          </p:cNvSpPr>
          <p:nvPr>
            <p:ph type="dt" idx="1"/>
          </p:nvPr>
        </p:nvSpPr>
        <p:spPr>
          <a:xfrm>
            <a:off x="8050213" y="0"/>
            <a:ext cx="6159500" cy="254000"/>
          </a:xfrm>
          <a:prstGeom prst="rect">
            <a:avLst/>
          </a:prstGeom>
        </p:spPr>
        <p:txBody>
          <a:bodyPr vert="horz" lIns="91440" tIns="45720" rIns="91440" bIns="45720" rtlCol="0"/>
          <a:lstStyle>
            <a:lvl1pPr algn="r" eaLnBrk="1" hangingPunct="1">
              <a:buFont typeface="Arial" panose="020B0604020202020204" pitchFamily="34" charset="0"/>
              <a:buNone/>
              <a:defRPr sz="1200" noProof="1">
                <a:cs typeface="+mn-ea"/>
              </a:defRPr>
            </a:lvl1pPr>
          </a:lstStyle>
          <a:p>
            <a:pPr>
              <a:defRPr/>
            </a:pPr>
            <a:endParaRPr lang="zh-CN" altLang="en-US"/>
          </a:p>
        </p:txBody>
      </p:sp>
      <p:sp>
        <p:nvSpPr>
          <p:cNvPr id="12292" name="幻灯片图像占位符 3">
            <a:extLst>
              <a:ext uri="{FF2B5EF4-FFF2-40B4-BE49-F238E27FC236}">
                <a16:creationId xmlns:a16="http://schemas.microsoft.com/office/drawing/2014/main" id="{F911EE35-0DCC-44A3-A19C-097D514D1912}"/>
              </a:ext>
            </a:extLst>
          </p:cNvPr>
          <p:cNvSpPr>
            <a:spLocks noGrp="1" noRot="1" noChangeAspect="1"/>
          </p:cNvSpPr>
          <p:nvPr>
            <p:ph type="sldImg"/>
          </p:nvPr>
        </p:nvSpPr>
        <p:spPr bwMode="auto">
          <a:xfrm>
            <a:off x="5591175" y="631825"/>
            <a:ext cx="3032125" cy="1704975"/>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3317" name="备注占位符 4">
            <a:extLst>
              <a:ext uri="{FF2B5EF4-FFF2-40B4-BE49-F238E27FC236}">
                <a16:creationId xmlns:a16="http://schemas.microsoft.com/office/drawing/2014/main" id="{6DDC72AB-5385-4B16-9C65-4BE3AC131EE7}"/>
              </a:ext>
            </a:extLst>
          </p:cNvPr>
          <p:cNvSpPr>
            <a:spLocks noGrp="1" noChangeArrowheads="1"/>
          </p:cNvSpPr>
          <p:nvPr>
            <p:ph type="body" sz="quarter" idx="4294967295"/>
          </p:nvPr>
        </p:nvSpPr>
        <p:spPr bwMode="auto">
          <a:xfrm>
            <a:off x="1420813" y="2432050"/>
            <a:ext cx="11371262" cy="1989138"/>
          </a:xfrm>
          <a:prstGeom prst="rect">
            <a:avLst/>
          </a:prstGeom>
          <a:noFill/>
          <a:ln w="9525">
            <a:noFill/>
            <a:miter lim="800000"/>
          </a:ln>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5EEEE611-1CD0-4082-8D5B-58EF1352282E}"/>
              </a:ext>
            </a:extLst>
          </p:cNvPr>
          <p:cNvSpPr>
            <a:spLocks noGrp="1"/>
          </p:cNvSpPr>
          <p:nvPr>
            <p:ph type="ftr" sz="quarter" idx="4"/>
          </p:nvPr>
        </p:nvSpPr>
        <p:spPr>
          <a:xfrm>
            <a:off x="0" y="4800600"/>
            <a:ext cx="6159500" cy="252413"/>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7" name="灯片编号占位符 6">
            <a:extLst>
              <a:ext uri="{FF2B5EF4-FFF2-40B4-BE49-F238E27FC236}">
                <a16:creationId xmlns:a16="http://schemas.microsoft.com/office/drawing/2014/main" id="{CA1A1F83-9764-4FE1-AA7C-D02EA5416CE4}"/>
              </a:ext>
            </a:extLst>
          </p:cNvPr>
          <p:cNvSpPr>
            <a:spLocks noGrp="1"/>
          </p:cNvSpPr>
          <p:nvPr>
            <p:ph type="sldNum" sz="quarter" idx="5"/>
          </p:nvPr>
        </p:nvSpPr>
        <p:spPr>
          <a:xfrm>
            <a:off x="8050213" y="4800600"/>
            <a:ext cx="6159500" cy="252413"/>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93ABFC52-71D7-4A1C-92A2-799A6A05BB0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a:extLst>
              <a:ext uri="{FF2B5EF4-FFF2-40B4-BE49-F238E27FC236}">
                <a16:creationId xmlns:a16="http://schemas.microsoft.com/office/drawing/2014/main" id="{3330B707-32B9-4D02-9EEA-C41AED5FC145}"/>
              </a:ext>
            </a:extLst>
          </p:cNvPr>
          <p:cNvSpPr>
            <a:spLocks noGrp="1" noRot="1" noChangeAspect="1" noTextEdit="1"/>
          </p:cNvSpPr>
          <p:nvPr>
            <p:ph type="sldImg"/>
          </p:nvPr>
        </p:nvSpPr>
        <p:spPr>
          <a:xfrm>
            <a:off x="5970588" y="631825"/>
            <a:ext cx="2273300" cy="1704975"/>
          </a:xfrm>
          <a:ln>
            <a:miter lim="800000"/>
          </a:ln>
        </p:spPr>
      </p:sp>
      <p:sp>
        <p:nvSpPr>
          <p:cNvPr id="35843" name="文本占位符 2">
            <a:extLst>
              <a:ext uri="{FF2B5EF4-FFF2-40B4-BE49-F238E27FC236}">
                <a16:creationId xmlns:a16="http://schemas.microsoft.com/office/drawing/2014/main" id="{850D480C-E9DA-4ED3-8A66-385894E5C851}"/>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a:extLst>
              <a:ext uri="{FF2B5EF4-FFF2-40B4-BE49-F238E27FC236}">
                <a16:creationId xmlns:a16="http://schemas.microsoft.com/office/drawing/2014/main" id="{7E0D29C8-F33A-4F7C-9948-CD849AD1E83C}"/>
              </a:ext>
            </a:extLst>
          </p:cNvPr>
          <p:cNvSpPr>
            <a:spLocks noGrp="1" noRot="1" noChangeAspect="1" noTextEdit="1"/>
          </p:cNvSpPr>
          <p:nvPr>
            <p:ph type="sldImg"/>
          </p:nvPr>
        </p:nvSpPr>
        <p:spPr>
          <a:xfrm>
            <a:off x="5970588" y="631825"/>
            <a:ext cx="2273300" cy="1704975"/>
          </a:xfrm>
          <a:ln>
            <a:miter lim="800000"/>
          </a:ln>
        </p:spPr>
      </p:sp>
      <p:sp>
        <p:nvSpPr>
          <p:cNvPr id="37891" name="文本占位符 2">
            <a:extLst>
              <a:ext uri="{FF2B5EF4-FFF2-40B4-BE49-F238E27FC236}">
                <a16:creationId xmlns:a16="http://schemas.microsoft.com/office/drawing/2014/main" id="{F22491B8-41EE-4489-925B-BB56F2E2778F}"/>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a:extLst>
              <a:ext uri="{FF2B5EF4-FFF2-40B4-BE49-F238E27FC236}">
                <a16:creationId xmlns:a16="http://schemas.microsoft.com/office/drawing/2014/main" id="{0A6B2425-17D6-4502-8DE3-97EBC2DC64A5}"/>
              </a:ext>
            </a:extLst>
          </p:cNvPr>
          <p:cNvSpPr>
            <a:spLocks noGrp="1" noRot="1" noChangeAspect="1" noTextEdit="1"/>
          </p:cNvSpPr>
          <p:nvPr>
            <p:ph type="sldImg"/>
          </p:nvPr>
        </p:nvSpPr>
        <p:spPr>
          <a:xfrm>
            <a:off x="5970588" y="631825"/>
            <a:ext cx="2273300" cy="1704975"/>
          </a:xfrm>
          <a:ln>
            <a:miter lim="800000"/>
          </a:ln>
        </p:spPr>
      </p:sp>
      <p:sp>
        <p:nvSpPr>
          <p:cNvPr id="39939" name="文本占位符 2">
            <a:extLst>
              <a:ext uri="{FF2B5EF4-FFF2-40B4-BE49-F238E27FC236}">
                <a16:creationId xmlns:a16="http://schemas.microsoft.com/office/drawing/2014/main" id="{DFA6A842-CC01-4F11-9701-5BFA031B2FB3}"/>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a:extLst>
              <a:ext uri="{FF2B5EF4-FFF2-40B4-BE49-F238E27FC236}">
                <a16:creationId xmlns:a16="http://schemas.microsoft.com/office/drawing/2014/main" id="{71F2A8BF-3496-4F32-96A2-4BAA00B25E04}"/>
              </a:ext>
            </a:extLst>
          </p:cNvPr>
          <p:cNvSpPr>
            <a:spLocks noGrp="1" noRot="1" noChangeAspect="1" noTextEdit="1"/>
          </p:cNvSpPr>
          <p:nvPr>
            <p:ph type="sldImg"/>
          </p:nvPr>
        </p:nvSpPr>
        <p:spPr>
          <a:xfrm>
            <a:off x="5970588" y="631825"/>
            <a:ext cx="2273300" cy="1704975"/>
          </a:xfrm>
          <a:ln>
            <a:miter lim="800000"/>
          </a:ln>
        </p:spPr>
      </p:sp>
      <p:sp>
        <p:nvSpPr>
          <p:cNvPr id="41987" name="文本占位符 2">
            <a:extLst>
              <a:ext uri="{FF2B5EF4-FFF2-40B4-BE49-F238E27FC236}">
                <a16:creationId xmlns:a16="http://schemas.microsoft.com/office/drawing/2014/main" id="{C7B87573-DE58-4310-BDD8-FE8B5330AF0B}"/>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a:extLst>
              <a:ext uri="{FF2B5EF4-FFF2-40B4-BE49-F238E27FC236}">
                <a16:creationId xmlns:a16="http://schemas.microsoft.com/office/drawing/2014/main" id="{448D96FE-C7FC-42E4-8906-9DA57D32AD7A}"/>
              </a:ext>
            </a:extLst>
          </p:cNvPr>
          <p:cNvSpPr>
            <a:spLocks noGrp="1" noRot="1" noChangeAspect="1" noTextEdit="1"/>
          </p:cNvSpPr>
          <p:nvPr>
            <p:ph type="sldImg"/>
          </p:nvPr>
        </p:nvSpPr>
        <p:spPr>
          <a:xfrm>
            <a:off x="5970588" y="631825"/>
            <a:ext cx="2273300" cy="1704975"/>
          </a:xfrm>
          <a:ln>
            <a:miter lim="800000"/>
          </a:ln>
        </p:spPr>
      </p:sp>
      <p:sp>
        <p:nvSpPr>
          <p:cNvPr id="44035" name="文本占位符 2">
            <a:extLst>
              <a:ext uri="{FF2B5EF4-FFF2-40B4-BE49-F238E27FC236}">
                <a16:creationId xmlns:a16="http://schemas.microsoft.com/office/drawing/2014/main" id="{8CE4839B-0450-4426-A8F2-BB26B3C8AB3A}"/>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a:extLst>
              <a:ext uri="{FF2B5EF4-FFF2-40B4-BE49-F238E27FC236}">
                <a16:creationId xmlns:a16="http://schemas.microsoft.com/office/drawing/2014/main" id="{BAA5C9F5-9BE1-43DF-B5E9-024D5E4B3BEA}"/>
              </a:ext>
            </a:extLst>
          </p:cNvPr>
          <p:cNvSpPr>
            <a:spLocks noGrp="1" noRot="1" noChangeAspect="1" noTextEdit="1"/>
          </p:cNvSpPr>
          <p:nvPr>
            <p:ph type="sldImg"/>
          </p:nvPr>
        </p:nvSpPr>
        <p:spPr>
          <a:xfrm>
            <a:off x="5970588" y="631825"/>
            <a:ext cx="2273300" cy="1704975"/>
          </a:xfrm>
          <a:ln>
            <a:miter lim="800000"/>
          </a:ln>
        </p:spPr>
      </p:sp>
      <p:sp>
        <p:nvSpPr>
          <p:cNvPr id="46083" name="文本占位符 2">
            <a:extLst>
              <a:ext uri="{FF2B5EF4-FFF2-40B4-BE49-F238E27FC236}">
                <a16:creationId xmlns:a16="http://schemas.microsoft.com/office/drawing/2014/main" id="{68585895-B625-4213-A0C4-752B2DB6396C}"/>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a:extLst>
              <a:ext uri="{FF2B5EF4-FFF2-40B4-BE49-F238E27FC236}">
                <a16:creationId xmlns:a16="http://schemas.microsoft.com/office/drawing/2014/main" id="{6525AC25-5818-4B1C-85CB-853217325665}"/>
              </a:ext>
            </a:extLst>
          </p:cNvPr>
          <p:cNvSpPr>
            <a:spLocks noGrp="1" noRot="1" noChangeAspect="1" noTextEdit="1"/>
          </p:cNvSpPr>
          <p:nvPr>
            <p:ph type="sldImg"/>
          </p:nvPr>
        </p:nvSpPr>
        <p:spPr>
          <a:xfrm>
            <a:off x="5970588" y="631825"/>
            <a:ext cx="2273300" cy="1704975"/>
          </a:xfrm>
          <a:ln>
            <a:miter lim="800000"/>
          </a:ln>
        </p:spPr>
      </p:sp>
      <p:sp>
        <p:nvSpPr>
          <p:cNvPr id="48131" name="文本占位符 2">
            <a:extLst>
              <a:ext uri="{FF2B5EF4-FFF2-40B4-BE49-F238E27FC236}">
                <a16:creationId xmlns:a16="http://schemas.microsoft.com/office/drawing/2014/main" id="{AE2F5B4F-DE60-4016-9AC7-CCC8D9168B0B}"/>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a:extLst>
              <a:ext uri="{FF2B5EF4-FFF2-40B4-BE49-F238E27FC236}">
                <a16:creationId xmlns:a16="http://schemas.microsoft.com/office/drawing/2014/main" id="{42C7BB40-5598-41C3-93F8-A129CDAF71E5}"/>
              </a:ext>
            </a:extLst>
          </p:cNvPr>
          <p:cNvSpPr>
            <a:spLocks noGrp="1" noRot="1" noChangeAspect="1" noTextEdit="1"/>
          </p:cNvSpPr>
          <p:nvPr>
            <p:ph type="sldImg"/>
          </p:nvPr>
        </p:nvSpPr>
        <p:spPr>
          <a:xfrm>
            <a:off x="5970588" y="631825"/>
            <a:ext cx="2273300" cy="1704975"/>
          </a:xfrm>
          <a:ln>
            <a:miter lim="800000"/>
          </a:ln>
        </p:spPr>
      </p:sp>
      <p:sp>
        <p:nvSpPr>
          <p:cNvPr id="50179" name="文本占位符 2">
            <a:extLst>
              <a:ext uri="{FF2B5EF4-FFF2-40B4-BE49-F238E27FC236}">
                <a16:creationId xmlns:a16="http://schemas.microsoft.com/office/drawing/2014/main" id="{58F2D3AA-2779-4465-B321-B0F3C047A825}"/>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a:extLst>
              <a:ext uri="{FF2B5EF4-FFF2-40B4-BE49-F238E27FC236}">
                <a16:creationId xmlns:a16="http://schemas.microsoft.com/office/drawing/2014/main" id="{5A301E2D-45B9-437C-8B32-88BAFA3D2B0E}"/>
              </a:ext>
            </a:extLst>
          </p:cNvPr>
          <p:cNvSpPr>
            <a:spLocks noGrp="1" noRot="1" noChangeAspect="1" noTextEdit="1"/>
          </p:cNvSpPr>
          <p:nvPr>
            <p:ph type="sldImg"/>
          </p:nvPr>
        </p:nvSpPr>
        <p:spPr>
          <a:xfrm>
            <a:off x="5970588" y="631825"/>
            <a:ext cx="2273300" cy="1704975"/>
          </a:xfrm>
          <a:ln>
            <a:miter lim="800000"/>
          </a:ln>
        </p:spPr>
      </p:sp>
      <p:sp>
        <p:nvSpPr>
          <p:cNvPr id="52227" name="文本占位符 2">
            <a:extLst>
              <a:ext uri="{FF2B5EF4-FFF2-40B4-BE49-F238E27FC236}">
                <a16:creationId xmlns:a16="http://schemas.microsoft.com/office/drawing/2014/main" id="{632DD6BA-1FDE-46F7-BBB4-6E98D8593FDF}"/>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a:extLst>
              <a:ext uri="{FF2B5EF4-FFF2-40B4-BE49-F238E27FC236}">
                <a16:creationId xmlns:a16="http://schemas.microsoft.com/office/drawing/2014/main" id="{7C04C4CE-3415-4C14-8CD2-620CFBE40B28}"/>
              </a:ext>
            </a:extLst>
          </p:cNvPr>
          <p:cNvSpPr>
            <a:spLocks noGrp="1" noRot="1" noChangeAspect="1" noTextEdit="1"/>
          </p:cNvSpPr>
          <p:nvPr>
            <p:ph type="sldImg"/>
          </p:nvPr>
        </p:nvSpPr>
        <p:spPr>
          <a:xfrm>
            <a:off x="5970588" y="631825"/>
            <a:ext cx="2273300" cy="1704975"/>
          </a:xfrm>
          <a:ln>
            <a:miter lim="800000"/>
          </a:ln>
        </p:spPr>
      </p:sp>
      <p:sp>
        <p:nvSpPr>
          <p:cNvPr id="19459" name="文本占位符 2">
            <a:extLst>
              <a:ext uri="{FF2B5EF4-FFF2-40B4-BE49-F238E27FC236}">
                <a16:creationId xmlns:a16="http://schemas.microsoft.com/office/drawing/2014/main" id="{667A6D51-942B-4327-886C-DD176BAA97C2}"/>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8DAF4220-0184-4A87-BBD0-1CB57A9E029A}"/>
              </a:ext>
            </a:extLst>
          </p:cNvPr>
          <p:cNvSpPr>
            <a:spLocks noGrp="1" noRot="1" noChangeAspect="1" noTextEdit="1"/>
          </p:cNvSpPr>
          <p:nvPr>
            <p:ph type="sldImg"/>
          </p:nvPr>
        </p:nvSpPr>
        <p:spPr>
          <a:xfrm>
            <a:off x="5970588" y="631825"/>
            <a:ext cx="2273300" cy="1704975"/>
          </a:xfrm>
          <a:ln>
            <a:miter lim="800000"/>
          </a:ln>
        </p:spPr>
      </p:sp>
      <p:sp>
        <p:nvSpPr>
          <p:cNvPr id="21507" name="文本占位符 2">
            <a:extLst>
              <a:ext uri="{FF2B5EF4-FFF2-40B4-BE49-F238E27FC236}">
                <a16:creationId xmlns:a16="http://schemas.microsoft.com/office/drawing/2014/main" id="{7CC60E3F-82B6-40E8-AE07-EAFBDB22FF6B}"/>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a:extLst>
              <a:ext uri="{FF2B5EF4-FFF2-40B4-BE49-F238E27FC236}">
                <a16:creationId xmlns:a16="http://schemas.microsoft.com/office/drawing/2014/main" id="{2F62B18D-BA6B-42A8-AB6C-F4E3184213FA}"/>
              </a:ext>
            </a:extLst>
          </p:cNvPr>
          <p:cNvSpPr>
            <a:spLocks noGrp="1" noRot="1" noChangeAspect="1" noTextEdit="1"/>
          </p:cNvSpPr>
          <p:nvPr>
            <p:ph type="sldImg"/>
          </p:nvPr>
        </p:nvSpPr>
        <p:spPr>
          <a:xfrm>
            <a:off x="5970588" y="631825"/>
            <a:ext cx="2273300" cy="1704975"/>
          </a:xfrm>
          <a:ln>
            <a:miter lim="800000"/>
          </a:ln>
        </p:spPr>
      </p:sp>
      <p:sp>
        <p:nvSpPr>
          <p:cNvPr id="23555" name="文本占位符 2">
            <a:extLst>
              <a:ext uri="{FF2B5EF4-FFF2-40B4-BE49-F238E27FC236}">
                <a16:creationId xmlns:a16="http://schemas.microsoft.com/office/drawing/2014/main" id="{B34AF49A-65E5-4C50-86B6-788377BF63EB}"/>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a:extLst>
              <a:ext uri="{FF2B5EF4-FFF2-40B4-BE49-F238E27FC236}">
                <a16:creationId xmlns:a16="http://schemas.microsoft.com/office/drawing/2014/main" id="{EC8F833A-0492-46F6-8F19-0FB55340713F}"/>
              </a:ext>
            </a:extLst>
          </p:cNvPr>
          <p:cNvSpPr>
            <a:spLocks noGrp="1" noRot="1" noChangeAspect="1" noTextEdit="1"/>
          </p:cNvSpPr>
          <p:nvPr>
            <p:ph type="sldImg"/>
          </p:nvPr>
        </p:nvSpPr>
        <p:spPr>
          <a:xfrm>
            <a:off x="5970588" y="631825"/>
            <a:ext cx="2273300" cy="1704975"/>
          </a:xfrm>
          <a:ln>
            <a:miter lim="800000"/>
          </a:ln>
        </p:spPr>
      </p:sp>
      <p:sp>
        <p:nvSpPr>
          <p:cNvPr id="25603" name="文本占位符 2">
            <a:extLst>
              <a:ext uri="{FF2B5EF4-FFF2-40B4-BE49-F238E27FC236}">
                <a16:creationId xmlns:a16="http://schemas.microsoft.com/office/drawing/2014/main" id="{52B2E790-C0C3-4E8A-A3AF-291FF1B88EF8}"/>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a:extLst>
              <a:ext uri="{FF2B5EF4-FFF2-40B4-BE49-F238E27FC236}">
                <a16:creationId xmlns:a16="http://schemas.microsoft.com/office/drawing/2014/main" id="{789FCC28-86EA-4986-BBFD-9B256EE4F56B}"/>
              </a:ext>
            </a:extLst>
          </p:cNvPr>
          <p:cNvSpPr>
            <a:spLocks noGrp="1" noRot="1" noChangeAspect="1" noTextEdit="1"/>
          </p:cNvSpPr>
          <p:nvPr>
            <p:ph type="sldImg"/>
          </p:nvPr>
        </p:nvSpPr>
        <p:spPr>
          <a:xfrm>
            <a:off x="5970588" y="631825"/>
            <a:ext cx="2273300" cy="1704975"/>
          </a:xfrm>
          <a:ln>
            <a:miter lim="800000"/>
          </a:ln>
        </p:spPr>
      </p:sp>
      <p:sp>
        <p:nvSpPr>
          <p:cNvPr id="27651" name="文本占位符 2">
            <a:extLst>
              <a:ext uri="{FF2B5EF4-FFF2-40B4-BE49-F238E27FC236}">
                <a16:creationId xmlns:a16="http://schemas.microsoft.com/office/drawing/2014/main" id="{33A006C1-11D9-45B2-A961-A3C01583A3D6}"/>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a:extLst>
              <a:ext uri="{FF2B5EF4-FFF2-40B4-BE49-F238E27FC236}">
                <a16:creationId xmlns:a16="http://schemas.microsoft.com/office/drawing/2014/main" id="{16B412FF-4A65-442D-BDA7-227C7578EDB7}"/>
              </a:ext>
            </a:extLst>
          </p:cNvPr>
          <p:cNvSpPr>
            <a:spLocks noGrp="1" noRot="1" noChangeAspect="1" noTextEdit="1"/>
          </p:cNvSpPr>
          <p:nvPr>
            <p:ph type="sldImg"/>
          </p:nvPr>
        </p:nvSpPr>
        <p:spPr>
          <a:xfrm>
            <a:off x="5970588" y="631825"/>
            <a:ext cx="2273300" cy="1704975"/>
          </a:xfrm>
          <a:ln>
            <a:miter lim="800000"/>
          </a:ln>
        </p:spPr>
      </p:sp>
      <p:sp>
        <p:nvSpPr>
          <p:cNvPr id="29699" name="文本占位符 2">
            <a:extLst>
              <a:ext uri="{FF2B5EF4-FFF2-40B4-BE49-F238E27FC236}">
                <a16:creationId xmlns:a16="http://schemas.microsoft.com/office/drawing/2014/main" id="{39E262DF-B767-4377-98B4-314F369A054C}"/>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a:extLst>
              <a:ext uri="{FF2B5EF4-FFF2-40B4-BE49-F238E27FC236}">
                <a16:creationId xmlns:a16="http://schemas.microsoft.com/office/drawing/2014/main" id="{871A8433-5405-4837-8D85-99B2F106FF8E}"/>
              </a:ext>
            </a:extLst>
          </p:cNvPr>
          <p:cNvSpPr>
            <a:spLocks noGrp="1" noRot="1" noChangeAspect="1" noTextEdit="1"/>
          </p:cNvSpPr>
          <p:nvPr>
            <p:ph type="sldImg"/>
          </p:nvPr>
        </p:nvSpPr>
        <p:spPr>
          <a:xfrm>
            <a:off x="5970588" y="631825"/>
            <a:ext cx="2273300" cy="1704975"/>
          </a:xfrm>
          <a:ln>
            <a:miter lim="800000"/>
          </a:ln>
        </p:spPr>
      </p:sp>
      <p:sp>
        <p:nvSpPr>
          <p:cNvPr id="31747" name="文本占位符 2">
            <a:extLst>
              <a:ext uri="{FF2B5EF4-FFF2-40B4-BE49-F238E27FC236}">
                <a16:creationId xmlns:a16="http://schemas.microsoft.com/office/drawing/2014/main" id="{3F6CA9C5-E059-4A99-A5C3-FDC5EC71B7D1}"/>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a:extLst>
              <a:ext uri="{FF2B5EF4-FFF2-40B4-BE49-F238E27FC236}">
                <a16:creationId xmlns:a16="http://schemas.microsoft.com/office/drawing/2014/main" id="{E7352550-12FC-4774-A74E-8109CE5C4ED9}"/>
              </a:ext>
            </a:extLst>
          </p:cNvPr>
          <p:cNvSpPr>
            <a:spLocks noGrp="1" noRot="1" noChangeAspect="1" noTextEdit="1"/>
          </p:cNvSpPr>
          <p:nvPr>
            <p:ph type="sldImg"/>
          </p:nvPr>
        </p:nvSpPr>
        <p:spPr>
          <a:xfrm>
            <a:off x="5970588" y="631825"/>
            <a:ext cx="2273300" cy="1704975"/>
          </a:xfrm>
          <a:ln>
            <a:miter lim="800000"/>
          </a:ln>
        </p:spPr>
      </p:sp>
      <p:sp>
        <p:nvSpPr>
          <p:cNvPr id="33795" name="文本占位符 2">
            <a:extLst>
              <a:ext uri="{FF2B5EF4-FFF2-40B4-BE49-F238E27FC236}">
                <a16:creationId xmlns:a16="http://schemas.microsoft.com/office/drawing/2014/main" id="{CC08ABED-C822-4F4B-84AA-B7445E8647A5}"/>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
        <p:nvSpPr>
          <p:cNvPr id="4" name="日期占位符 3">
            <a:extLst>
              <a:ext uri="{FF2B5EF4-FFF2-40B4-BE49-F238E27FC236}">
                <a16:creationId xmlns:a16="http://schemas.microsoft.com/office/drawing/2014/main" id="{ADA5E86C-2EA7-4AE6-87B5-2EEF089CF36D}"/>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4AE22EC3-3279-4286-85E6-5BA92A202010}"/>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F3DA73AA-E80F-4A7C-8AE6-B31A34ADD183}"/>
              </a:ext>
            </a:extLst>
          </p:cNvPr>
          <p:cNvSpPr>
            <a:spLocks noGrp="1"/>
          </p:cNvSpPr>
          <p:nvPr>
            <p:ph type="sldNum" sz="quarter" idx="12"/>
          </p:nvPr>
        </p:nvSpPr>
        <p:spPr/>
        <p:txBody>
          <a:bodyPr/>
          <a:lstStyle>
            <a:lvl1pPr>
              <a:defRPr/>
            </a:lvl1pPr>
          </a:lstStyle>
          <a:p>
            <a:pPr>
              <a:defRPr/>
            </a:pPr>
            <a:fld id="{2AA5A996-8FB3-4368-A777-6C6ED0D3CB57}" type="slidenum">
              <a:rPr lang="zh-CN" altLang="en-US"/>
              <a:pPr>
                <a:defRPr/>
              </a:pPr>
              <a:t>‹#›</a:t>
            </a:fld>
            <a:endParaRPr lang="zh-CN" altLang="en-US"/>
          </a:p>
        </p:txBody>
      </p:sp>
    </p:spTree>
    <p:extLst>
      <p:ext uri="{BB962C8B-B14F-4D97-AF65-F5344CB8AC3E}">
        <p14:creationId xmlns:p14="http://schemas.microsoft.com/office/powerpoint/2010/main" val="94769821"/>
      </p:ext>
    </p:extLst>
  </p:cSld>
  <p:clrMapOvr>
    <a:masterClrMapping/>
  </p:clrMapOvr>
  <p:transition spd="slow">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D7EF7CCB-1F9E-403B-93C4-130A83C81B29}"/>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A6829460-E05A-4138-9721-F79208291419}"/>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25F1A875-F26C-4B5B-9046-FB1D434927B3}"/>
              </a:ext>
            </a:extLst>
          </p:cNvPr>
          <p:cNvSpPr>
            <a:spLocks noGrp="1"/>
          </p:cNvSpPr>
          <p:nvPr>
            <p:ph type="sldNum" sz="quarter" idx="12"/>
          </p:nvPr>
        </p:nvSpPr>
        <p:spPr/>
        <p:txBody>
          <a:bodyPr/>
          <a:lstStyle>
            <a:lvl1pPr>
              <a:defRPr/>
            </a:lvl1pPr>
          </a:lstStyle>
          <a:p>
            <a:pPr>
              <a:defRPr/>
            </a:pPr>
            <a:fld id="{787B5946-F68E-48FC-A519-3F88C9DAF76E}" type="slidenum">
              <a:rPr lang="zh-CN" altLang="en-US"/>
              <a:pPr>
                <a:defRPr/>
              </a:pPr>
              <a:t>‹#›</a:t>
            </a:fld>
            <a:endParaRPr lang="zh-CN" altLang="en-US"/>
          </a:p>
        </p:txBody>
      </p:sp>
    </p:spTree>
    <p:extLst>
      <p:ext uri="{BB962C8B-B14F-4D97-AF65-F5344CB8AC3E}">
        <p14:creationId xmlns:p14="http://schemas.microsoft.com/office/powerpoint/2010/main" val="326570258"/>
      </p:ext>
    </p:extLst>
  </p:cSld>
  <p:clrMapOvr>
    <a:masterClrMapping/>
  </p:clrMapOvr>
  <p:transition spd="slow">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036E9C24-CE12-4892-BF35-C20BF5CD27A8}"/>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F416F813-37EC-4FAE-8F99-4A655FB1ABFB}"/>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A15F2251-F777-47E5-831D-D45877A95E20}"/>
              </a:ext>
            </a:extLst>
          </p:cNvPr>
          <p:cNvSpPr>
            <a:spLocks noGrp="1"/>
          </p:cNvSpPr>
          <p:nvPr>
            <p:ph type="sldNum" sz="quarter" idx="12"/>
          </p:nvPr>
        </p:nvSpPr>
        <p:spPr/>
        <p:txBody>
          <a:bodyPr/>
          <a:lstStyle>
            <a:lvl1pPr>
              <a:defRPr/>
            </a:lvl1pPr>
          </a:lstStyle>
          <a:p>
            <a:pPr>
              <a:defRPr/>
            </a:pPr>
            <a:fld id="{B0351AAC-7CF2-4C11-A9CC-B98E1C312EE2}" type="slidenum">
              <a:rPr lang="zh-CN" altLang="en-US"/>
              <a:pPr>
                <a:defRPr/>
              </a:pPr>
              <a:t>‹#›</a:t>
            </a:fld>
            <a:endParaRPr lang="zh-CN" altLang="en-US"/>
          </a:p>
        </p:txBody>
      </p:sp>
    </p:spTree>
    <p:extLst>
      <p:ext uri="{BB962C8B-B14F-4D97-AF65-F5344CB8AC3E}">
        <p14:creationId xmlns:p14="http://schemas.microsoft.com/office/powerpoint/2010/main" val="2647012293"/>
      </p:ext>
    </p:extLst>
  </p:cSld>
  <p:clrMapOvr>
    <a:masterClrMapping/>
  </p:clrMapOvr>
  <p:transition spd="slow">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a:extLst>
              <a:ext uri="{FF2B5EF4-FFF2-40B4-BE49-F238E27FC236}">
                <a16:creationId xmlns:a16="http://schemas.microsoft.com/office/drawing/2014/main" id="{3B4CF5BB-D934-44B1-8791-076309D725E5}"/>
              </a:ext>
            </a:extLst>
          </p:cNvPr>
          <p:cNvSpPr>
            <a:spLocks noGrp="1"/>
          </p:cNvSpPr>
          <p:nvPr>
            <p:ph type="dt" sz="half" idx="10"/>
          </p:nvPr>
        </p:nvSpPr>
        <p:spPr>
          <a:ln/>
        </p:spPr>
        <p:txBody>
          <a:bodyPr/>
          <a:lstStyle>
            <a:lvl1pPr>
              <a:defRPr/>
            </a:lvl1pPr>
          </a:lstStyle>
          <a:p>
            <a:pPr>
              <a:defRPr/>
            </a:pPr>
            <a:fld id="{AD7A4842-435A-4A20-B003-61E12D186FC0}" type="datetime1">
              <a:rPr lang="zh-CN" altLang="en-US"/>
              <a:pPr>
                <a:defRPr/>
              </a:pPr>
              <a:t>2018/10/27</a:t>
            </a:fld>
            <a:endParaRPr lang="zh-CN" altLang="en-US"/>
          </a:p>
        </p:txBody>
      </p:sp>
      <p:sp>
        <p:nvSpPr>
          <p:cNvPr id="5" name="页脚占位符 1028">
            <a:extLst>
              <a:ext uri="{FF2B5EF4-FFF2-40B4-BE49-F238E27FC236}">
                <a16:creationId xmlns:a16="http://schemas.microsoft.com/office/drawing/2014/main" id="{1A255814-250B-4902-AE9D-C16C668AFA95}"/>
              </a:ext>
            </a:extLst>
          </p:cNvPr>
          <p:cNvSpPr>
            <a:spLocks noGrp="1"/>
          </p:cNvSpPr>
          <p:nvPr>
            <p:ph type="ftr" sz="quarter" idx="11"/>
          </p:nvPr>
        </p:nvSpPr>
        <p:spPr>
          <a:ln/>
        </p:spPr>
        <p:txBody>
          <a:bodyPr/>
          <a:lstStyle>
            <a:lvl1pPr>
              <a:defRPr/>
            </a:lvl1pPr>
          </a:lstStyle>
          <a:p>
            <a:pPr>
              <a:defRPr/>
            </a:pPr>
            <a:endParaRPr lang="zh-CN"/>
          </a:p>
        </p:txBody>
      </p:sp>
      <p:sp>
        <p:nvSpPr>
          <p:cNvPr id="6" name="灯片编号占位符 1029">
            <a:extLst>
              <a:ext uri="{FF2B5EF4-FFF2-40B4-BE49-F238E27FC236}">
                <a16:creationId xmlns:a16="http://schemas.microsoft.com/office/drawing/2014/main" id="{315565A4-85C5-4169-9129-FBFEC809CAF9}"/>
              </a:ext>
            </a:extLst>
          </p:cNvPr>
          <p:cNvSpPr>
            <a:spLocks noGrp="1"/>
          </p:cNvSpPr>
          <p:nvPr>
            <p:ph type="sldNum" sz="quarter" idx="12"/>
          </p:nvPr>
        </p:nvSpPr>
        <p:spPr>
          <a:ln/>
        </p:spPr>
        <p:txBody>
          <a:bodyPr/>
          <a:lstStyle>
            <a:lvl1pPr>
              <a:defRPr/>
            </a:lvl1pPr>
          </a:lstStyle>
          <a:p>
            <a:pPr>
              <a:defRPr/>
            </a:pPr>
            <a:fld id="{1978A121-99A7-4ED8-9FA1-73061279A044}" type="slidenum">
              <a:rPr lang="zh-CN" altLang="en-US"/>
              <a:pPr>
                <a:defRPr/>
              </a:pPr>
              <a:t>‹#›</a:t>
            </a:fld>
            <a:endParaRPr lang="zh-CN" altLang="en-US"/>
          </a:p>
        </p:txBody>
      </p:sp>
    </p:spTree>
    <p:extLst>
      <p:ext uri="{BB962C8B-B14F-4D97-AF65-F5344CB8AC3E}">
        <p14:creationId xmlns:p14="http://schemas.microsoft.com/office/powerpoint/2010/main" val="11515238"/>
      </p:ext>
    </p:extLst>
  </p:cSld>
  <p:clrMapOvr>
    <a:masterClrMapping/>
  </p:clrMapOvr>
  <p:transition spd="slow">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日期占位符 3">
            <a:extLst>
              <a:ext uri="{FF2B5EF4-FFF2-40B4-BE49-F238E27FC236}">
                <a16:creationId xmlns:a16="http://schemas.microsoft.com/office/drawing/2014/main" id="{2724BA62-0EDC-426E-899D-54433DB6CF0D}"/>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957BE40E-C841-44F3-8B70-455085F413DB}"/>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2E09C93A-CD85-4310-AE1F-B21B304EE2A0}"/>
              </a:ext>
            </a:extLst>
          </p:cNvPr>
          <p:cNvSpPr>
            <a:spLocks noGrp="1"/>
          </p:cNvSpPr>
          <p:nvPr>
            <p:ph type="sldNum" sz="quarter" idx="12"/>
          </p:nvPr>
        </p:nvSpPr>
        <p:spPr/>
        <p:txBody>
          <a:bodyPr/>
          <a:lstStyle>
            <a:lvl1pPr>
              <a:defRPr/>
            </a:lvl1pPr>
          </a:lstStyle>
          <a:p>
            <a:pPr>
              <a:defRPr/>
            </a:pPr>
            <a:fld id="{59BD8F1C-DCB4-44D3-AAB2-55CB0B531884}" type="slidenum">
              <a:rPr lang="zh-CN" altLang="en-US"/>
              <a:pPr>
                <a:defRPr/>
              </a:pPr>
              <a:t>‹#›</a:t>
            </a:fld>
            <a:endParaRPr lang="zh-CN" altLang="en-US"/>
          </a:p>
        </p:txBody>
      </p:sp>
    </p:spTree>
    <p:extLst>
      <p:ext uri="{BB962C8B-B14F-4D97-AF65-F5344CB8AC3E}">
        <p14:creationId xmlns:p14="http://schemas.microsoft.com/office/powerpoint/2010/main" val="1316712642"/>
      </p:ext>
    </p:extLst>
  </p:cSld>
  <p:clrMapOvr>
    <a:masterClrMapping/>
  </p:clrMapOvr>
  <p:transition spd="slow">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a:extLst>
              <a:ext uri="{FF2B5EF4-FFF2-40B4-BE49-F238E27FC236}">
                <a16:creationId xmlns:a16="http://schemas.microsoft.com/office/drawing/2014/main" id="{D64FF880-FF0C-4233-8918-06A6DEABA5F3}"/>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id="{717F12FF-5CBB-4B85-AF4F-AE69C85514E9}"/>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id="{AA44AC62-3821-4A4E-955E-FF68FDBE7026}"/>
              </a:ext>
            </a:extLst>
          </p:cNvPr>
          <p:cNvSpPr>
            <a:spLocks noGrp="1"/>
          </p:cNvSpPr>
          <p:nvPr>
            <p:ph type="sldNum" sz="quarter" idx="12"/>
          </p:nvPr>
        </p:nvSpPr>
        <p:spPr/>
        <p:txBody>
          <a:bodyPr/>
          <a:lstStyle>
            <a:lvl1pPr>
              <a:defRPr/>
            </a:lvl1pPr>
          </a:lstStyle>
          <a:p>
            <a:pPr>
              <a:defRPr/>
            </a:pPr>
            <a:fld id="{C5439C62-0AB1-4896-8E5A-485BE95109F6}" type="slidenum">
              <a:rPr lang="zh-CN" altLang="en-US"/>
              <a:pPr>
                <a:defRPr/>
              </a:pPr>
              <a:t>‹#›</a:t>
            </a:fld>
            <a:endParaRPr lang="zh-CN" altLang="en-US"/>
          </a:p>
        </p:txBody>
      </p:sp>
    </p:spTree>
    <p:extLst>
      <p:ext uri="{BB962C8B-B14F-4D97-AF65-F5344CB8AC3E}">
        <p14:creationId xmlns:p14="http://schemas.microsoft.com/office/powerpoint/2010/main" val="2406583532"/>
      </p:ext>
    </p:extLst>
  </p:cSld>
  <p:clrMapOvr>
    <a:masterClrMapping/>
  </p:clrMapOvr>
  <p:transition spd="slow">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a:extLst>
              <a:ext uri="{FF2B5EF4-FFF2-40B4-BE49-F238E27FC236}">
                <a16:creationId xmlns:a16="http://schemas.microsoft.com/office/drawing/2014/main" id="{8D2C3CEE-20AF-4278-9F09-FEE719DBDC97}"/>
              </a:ext>
            </a:extLst>
          </p:cNvPr>
          <p:cNvSpPr>
            <a:spLocks noGrp="1"/>
          </p:cNvSpPr>
          <p:nvPr>
            <p:ph type="dt" sz="half" idx="10"/>
          </p:nvPr>
        </p:nvSpPr>
        <p:spPr/>
        <p:txBody>
          <a:bodyPr/>
          <a:lstStyle>
            <a:lvl1pPr>
              <a:defRPr/>
            </a:lvl1pPr>
          </a:lstStyle>
          <a:p>
            <a:pPr>
              <a:defRPr/>
            </a:pPr>
            <a:endParaRPr lang="zh-CN" altLang="en-US"/>
          </a:p>
        </p:txBody>
      </p:sp>
      <p:sp>
        <p:nvSpPr>
          <p:cNvPr id="8" name="页脚占位符 7">
            <a:extLst>
              <a:ext uri="{FF2B5EF4-FFF2-40B4-BE49-F238E27FC236}">
                <a16:creationId xmlns:a16="http://schemas.microsoft.com/office/drawing/2014/main" id="{6B4B11AA-A85C-412A-B0F2-0E9C051A8508}"/>
              </a:ext>
            </a:extLst>
          </p:cNvPr>
          <p:cNvSpPr>
            <a:spLocks noGrp="1"/>
          </p:cNvSpPr>
          <p:nvPr>
            <p:ph type="ftr" sz="quarter" idx="11"/>
          </p:nvPr>
        </p:nvSpPr>
        <p:spPr/>
        <p:txBody>
          <a:bodyPr/>
          <a:lstStyle>
            <a:lvl1pPr>
              <a:defRPr/>
            </a:lvl1pPr>
          </a:lstStyle>
          <a:p>
            <a:pPr>
              <a:defRPr/>
            </a:pPr>
            <a:endParaRPr lang="zh-CN"/>
          </a:p>
        </p:txBody>
      </p:sp>
      <p:sp>
        <p:nvSpPr>
          <p:cNvPr id="9" name="灯片编号占位符 8">
            <a:extLst>
              <a:ext uri="{FF2B5EF4-FFF2-40B4-BE49-F238E27FC236}">
                <a16:creationId xmlns:a16="http://schemas.microsoft.com/office/drawing/2014/main" id="{A73F178B-B5FC-4F6E-AD28-2F428490FA11}"/>
              </a:ext>
            </a:extLst>
          </p:cNvPr>
          <p:cNvSpPr>
            <a:spLocks noGrp="1"/>
          </p:cNvSpPr>
          <p:nvPr>
            <p:ph type="sldNum" sz="quarter" idx="12"/>
          </p:nvPr>
        </p:nvSpPr>
        <p:spPr/>
        <p:txBody>
          <a:bodyPr/>
          <a:lstStyle>
            <a:lvl1pPr>
              <a:defRPr/>
            </a:lvl1pPr>
          </a:lstStyle>
          <a:p>
            <a:pPr>
              <a:defRPr/>
            </a:pPr>
            <a:fld id="{02C3F950-0634-403C-B2D7-51B05DD54E55}" type="slidenum">
              <a:rPr lang="zh-CN" altLang="en-US"/>
              <a:pPr>
                <a:defRPr/>
              </a:pPr>
              <a:t>‹#›</a:t>
            </a:fld>
            <a:endParaRPr lang="zh-CN" altLang="en-US"/>
          </a:p>
        </p:txBody>
      </p:sp>
    </p:spTree>
    <p:extLst>
      <p:ext uri="{BB962C8B-B14F-4D97-AF65-F5344CB8AC3E}">
        <p14:creationId xmlns:p14="http://schemas.microsoft.com/office/powerpoint/2010/main" val="1430654553"/>
      </p:ext>
    </p:extLst>
  </p:cSld>
  <p:clrMapOvr>
    <a:masterClrMapping/>
  </p:clrMapOvr>
  <p:transition spd="slow">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2">
            <a:extLst>
              <a:ext uri="{FF2B5EF4-FFF2-40B4-BE49-F238E27FC236}">
                <a16:creationId xmlns:a16="http://schemas.microsoft.com/office/drawing/2014/main" id="{59E4B3C3-0F62-43F8-A6F7-974D79ADA9B5}"/>
              </a:ext>
            </a:extLst>
          </p:cNvPr>
          <p:cNvSpPr>
            <a:spLocks noGrp="1"/>
          </p:cNvSpPr>
          <p:nvPr>
            <p:ph type="dt" sz="half" idx="10"/>
          </p:nvPr>
        </p:nvSpPr>
        <p:spPr/>
        <p:txBody>
          <a:bodyPr/>
          <a:lstStyle>
            <a:lvl1pPr>
              <a:defRPr/>
            </a:lvl1pPr>
          </a:lstStyle>
          <a:p>
            <a:pPr>
              <a:defRPr/>
            </a:pPr>
            <a:endParaRPr lang="zh-CN" altLang="en-US"/>
          </a:p>
        </p:txBody>
      </p:sp>
      <p:sp>
        <p:nvSpPr>
          <p:cNvPr id="4" name="页脚占位符 3">
            <a:extLst>
              <a:ext uri="{FF2B5EF4-FFF2-40B4-BE49-F238E27FC236}">
                <a16:creationId xmlns:a16="http://schemas.microsoft.com/office/drawing/2014/main" id="{29BB8DFA-E071-4310-9EC7-97CB45B2CAD4}"/>
              </a:ext>
            </a:extLst>
          </p:cNvPr>
          <p:cNvSpPr>
            <a:spLocks noGrp="1"/>
          </p:cNvSpPr>
          <p:nvPr>
            <p:ph type="ftr" sz="quarter" idx="11"/>
          </p:nvPr>
        </p:nvSpPr>
        <p:spPr/>
        <p:txBody>
          <a:bodyPr/>
          <a:lstStyle>
            <a:lvl1pPr>
              <a:defRPr/>
            </a:lvl1pPr>
          </a:lstStyle>
          <a:p>
            <a:pPr>
              <a:defRPr/>
            </a:pPr>
            <a:endParaRPr lang="zh-CN"/>
          </a:p>
        </p:txBody>
      </p:sp>
      <p:sp>
        <p:nvSpPr>
          <p:cNvPr id="5" name="灯片编号占位符 4">
            <a:extLst>
              <a:ext uri="{FF2B5EF4-FFF2-40B4-BE49-F238E27FC236}">
                <a16:creationId xmlns:a16="http://schemas.microsoft.com/office/drawing/2014/main" id="{1529E4F6-7307-48E6-BBA1-D8DE2DCCEA18}"/>
              </a:ext>
            </a:extLst>
          </p:cNvPr>
          <p:cNvSpPr>
            <a:spLocks noGrp="1"/>
          </p:cNvSpPr>
          <p:nvPr>
            <p:ph type="sldNum" sz="quarter" idx="12"/>
          </p:nvPr>
        </p:nvSpPr>
        <p:spPr/>
        <p:txBody>
          <a:bodyPr/>
          <a:lstStyle>
            <a:lvl1pPr>
              <a:defRPr/>
            </a:lvl1pPr>
          </a:lstStyle>
          <a:p>
            <a:pPr>
              <a:defRPr/>
            </a:pPr>
            <a:fld id="{19C67BDA-D7C4-461E-887B-617278CCD350}" type="slidenum">
              <a:rPr lang="zh-CN" altLang="en-US"/>
              <a:pPr>
                <a:defRPr/>
              </a:pPr>
              <a:t>‹#›</a:t>
            </a:fld>
            <a:endParaRPr lang="zh-CN" altLang="en-US"/>
          </a:p>
        </p:txBody>
      </p:sp>
    </p:spTree>
    <p:extLst>
      <p:ext uri="{BB962C8B-B14F-4D97-AF65-F5344CB8AC3E}">
        <p14:creationId xmlns:p14="http://schemas.microsoft.com/office/powerpoint/2010/main" val="2845175873"/>
      </p:ext>
    </p:extLst>
  </p:cSld>
  <p:clrMapOvr>
    <a:masterClrMapping/>
  </p:clrMapOvr>
  <p:transition spd="slow">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1F5B93-3128-404F-B219-6C490306B518}"/>
              </a:ext>
            </a:extLst>
          </p:cNvPr>
          <p:cNvSpPr>
            <a:spLocks noGrp="1"/>
          </p:cNvSpPr>
          <p:nvPr>
            <p:ph type="dt" sz="half" idx="10"/>
          </p:nvPr>
        </p:nvSpPr>
        <p:spPr/>
        <p:txBody>
          <a:bodyPr/>
          <a:lstStyle>
            <a:lvl1pPr>
              <a:defRPr/>
            </a:lvl1pPr>
          </a:lstStyle>
          <a:p>
            <a:pPr>
              <a:defRPr/>
            </a:pPr>
            <a:endParaRPr lang="zh-CN" altLang="en-US"/>
          </a:p>
        </p:txBody>
      </p:sp>
      <p:sp>
        <p:nvSpPr>
          <p:cNvPr id="3" name="页脚占位符 2">
            <a:extLst>
              <a:ext uri="{FF2B5EF4-FFF2-40B4-BE49-F238E27FC236}">
                <a16:creationId xmlns:a16="http://schemas.microsoft.com/office/drawing/2014/main" id="{E3403E86-5D2A-4C28-8D39-122A5F83BB50}"/>
              </a:ext>
            </a:extLst>
          </p:cNvPr>
          <p:cNvSpPr>
            <a:spLocks noGrp="1"/>
          </p:cNvSpPr>
          <p:nvPr>
            <p:ph type="ftr" sz="quarter" idx="11"/>
          </p:nvPr>
        </p:nvSpPr>
        <p:spPr/>
        <p:txBody>
          <a:bodyPr/>
          <a:lstStyle>
            <a:lvl1pPr>
              <a:defRPr/>
            </a:lvl1pPr>
          </a:lstStyle>
          <a:p>
            <a:pPr>
              <a:defRPr/>
            </a:pPr>
            <a:endParaRPr lang="zh-CN"/>
          </a:p>
        </p:txBody>
      </p:sp>
      <p:sp>
        <p:nvSpPr>
          <p:cNvPr id="4" name="灯片编号占位符 3">
            <a:extLst>
              <a:ext uri="{FF2B5EF4-FFF2-40B4-BE49-F238E27FC236}">
                <a16:creationId xmlns:a16="http://schemas.microsoft.com/office/drawing/2014/main" id="{CFC2E661-AE79-4CCB-9167-E834621EE2A5}"/>
              </a:ext>
            </a:extLst>
          </p:cNvPr>
          <p:cNvSpPr>
            <a:spLocks noGrp="1"/>
          </p:cNvSpPr>
          <p:nvPr>
            <p:ph type="sldNum" sz="quarter" idx="12"/>
          </p:nvPr>
        </p:nvSpPr>
        <p:spPr/>
        <p:txBody>
          <a:bodyPr/>
          <a:lstStyle>
            <a:lvl1pPr>
              <a:defRPr/>
            </a:lvl1pPr>
          </a:lstStyle>
          <a:p>
            <a:pPr>
              <a:defRPr/>
            </a:pPr>
            <a:fld id="{AEE1600F-721E-4360-8203-2ED03A1A2987}" type="slidenum">
              <a:rPr lang="zh-CN" altLang="en-US"/>
              <a:pPr>
                <a:defRPr/>
              </a:pPr>
              <a:t>‹#›</a:t>
            </a:fld>
            <a:endParaRPr lang="zh-CN" altLang="en-US"/>
          </a:p>
        </p:txBody>
      </p:sp>
    </p:spTree>
    <p:extLst>
      <p:ext uri="{BB962C8B-B14F-4D97-AF65-F5344CB8AC3E}">
        <p14:creationId xmlns:p14="http://schemas.microsoft.com/office/powerpoint/2010/main" val="195399108"/>
      </p:ext>
    </p:extLst>
  </p:cSld>
  <p:clrMapOvr>
    <a:masterClrMapping/>
  </p:clrMapOvr>
  <p:transition spd="slow">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id="{4FB6A43B-5B43-4840-8F0D-9A700D3601DA}"/>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id="{93BEAAB7-2BA3-4E98-A8CC-B7E7A8E6DBAD}"/>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id="{F7228CBD-E8A1-4591-8229-C5EF2456AB69}"/>
              </a:ext>
            </a:extLst>
          </p:cNvPr>
          <p:cNvSpPr>
            <a:spLocks noGrp="1"/>
          </p:cNvSpPr>
          <p:nvPr>
            <p:ph type="sldNum" sz="quarter" idx="12"/>
          </p:nvPr>
        </p:nvSpPr>
        <p:spPr/>
        <p:txBody>
          <a:bodyPr/>
          <a:lstStyle>
            <a:lvl1pPr>
              <a:defRPr/>
            </a:lvl1pPr>
          </a:lstStyle>
          <a:p>
            <a:pPr>
              <a:defRPr/>
            </a:pPr>
            <a:fld id="{4D2C4A87-2442-4FF0-AB87-3C50CB79BA8E}" type="slidenum">
              <a:rPr lang="zh-CN" altLang="en-US"/>
              <a:pPr>
                <a:defRPr/>
              </a:pPr>
              <a:t>‹#›</a:t>
            </a:fld>
            <a:endParaRPr lang="zh-CN" altLang="en-US"/>
          </a:p>
        </p:txBody>
      </p:sp>
    </p:spTree>
    <p:extLst>
      <p:ext uri="{BB962C8B-B14F-4D97-AF65-F5344CB8AC3E}">
        <p14:creationId xmlns:p14="http://schemas.microsoft.com/office/powerpoint/2010/main" val="810220189"/>
      </p:ext>
    </p:extLst>
  </p:cSld>
  <p:clrMapOvr>
    <a:masterClrMapping/>
  </p:clrMapOvr>
  <p:transition spd="slow">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id="{48CEA34F-B67C-4076-B1C5-20C5700BE5B0}"/>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id="{2584CD04-7E6D-45B3-A5B9-C075D50B33B5}"/>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id="{EB89B58A-3572-457B-BFA9-AD288E3759E2}"/>
              </a:ext>
            </a:extLst>
          </p:cNvPr>
          <p:cNvSpPr>
            <a:spLocks noGrp="1"/>
          </p:cNvSpPr>
          <p:nvPr>
            <p:ph type="sldNum" sz="quarter" idx="12"/>
          </p:nvPr>
        </p:nvSpPr>
        <p:spPr/>
        <p:txBody>
          <a:bodyPr/>
          <a:lstStyle>
            <a:lvl1pPr>
              <a:defRPr/>
            </a:lvl1pPr>
          </a:lstStyle>
          <a:p>
            <a:pPr>
              <a:defRPr/>
            </a:pPr>
            <a:fld id="{89982FF7-29DB-4370-BA61-CAEBA4B40941}" type="slidenum">
              <a:rPr lang="zh-CN" altLang="en-US"/>
              <a:pPr>
                <a:defRPr/>
              </a:pPr>
              <a:t>‹#›</a:t>
            </a:fld>
            <a:endParaRPr lang="zh-CN" altLang="en-US"/>
          </a:p>
        </p:txBody>
      </p:sp>
    </p:spTree>
    <p:extLst>
      <p:ext uri="{BB962C8B-B14F-4D97-AF65-F5344CB8AC3E}">
        <p14:creationId xmlns:p14="http://schemas.microsoft.com/office/powerpoint/2010/main" val="3598266912"/>
      </p:ext>
    </p:extLst>
  </p:cSld>
  <p:clrMapOvr>
    <a:masterClrMapping/>
  </p:clrMapOvr>
  <p:transition spd="slow">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a:extLst>
              <a:ext uri="{FF2B5EF4-FFF2-40B4-BE49-F238E27FC236}">
                <a16:creationId xmlns:a16="http://schemas.microsoft.com/office/drawing/2014/main" id="{2F0DC5EE-EE0B-46FA-8365-50484887A34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1026">
            <a:extLst>
              <a:ext uri="{FF2B5EF4-FFF2-40B4-BE49-F238E27FC236}">
                <a16:creationId xmlns:a16="http://schemas.microsoft.com/office/drawing/2014/main" id="{ACDBFBA8-8CFC-4AA7-8C40-56439EFBDD0A}"/>
              </a:ext>
            </a:extLst>
          </p:cNvPr>
          <p:cNvSpPr>
            <a:spLocks noGrp="1" noChangeArrowheads="1"/>
          </p:cNvSpPr>
          <p:nvPr>
            <p:ph type="body"/>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a:extLst>
              <a:ext uri="{FF2B5EF4-FFF2-40B4-BE49-F238E27FC236}">
                <a16:creationId xmlns:a16="http://schemas.microsoft.com/office/drawing/2014/main" id="{4DC2FAE7-F88D-40B5-BD65-49EAED54A231}"/>
              </a:ext>
            </a:extLst>
          </p:cNvPr>
          <p:cNvSpPr>
            <a:spLocks noGrp="1"/>
          </p:cNvSpPr>
          <p:nvPr>
            <p:ph type="dt" sz="half" idx="2"/>
          </p:nvPr>
        </p:nvSpPr>
        <p:spPr>
          <a:xfrm>
            <a:off x="457200" y="6245225"/>
            <a:ext cx="2133600" cy="476250"/>
          </a:xfrm>
          <a:prstGeom prst="rect">
            <a:avLst/>
          </a:prstGeom>
          <a:noFill/>
          <a:ln w="9525">
            <a:noFill/>
          </a:ln>
        </p:spPr>
        <p:txBody>
          <a:bodyPr/>
          <a:lstStyle>
            <a:lvl1pPr eaLnBrk="1" hangingPunct="1">
              <a:buFont typeface="Arial" panose="020B0604020202020204" pitchFamily="34" charset="0"/>
              <a:buNone/>
              <a:defRPr sz="1400" noProof="1">
                <a:cs typeface="+mn-ea"/>
              </a:defRPr>
            </a:lvl1pPr>
          </a:lstStyle>
          <a:p>
            <a:pPr>
              <a:defRPr/>
            </a:pPr>
            <a:fld id="{1BDE4B67-992F-4F9A-8761-4A1794B29586}" type="datetime1">
              <a:rPr lang="zh-CN" altLang="en-US"/>
              <a:pPr>
                <a:defRPr/>
              </a:pPr>
              <a:t>2018/10/27</a:t>
            </a:fld>
            <a:endParaRPr lang="zh-CN" altLang="en-US"/>
          </a:p>
        </p:txBody>
      </p:sp>
      <p:sp>
        <p:nvSpPr>
          <p:cNvPr id="1029" name="页脚占位符 1028">
            <a:extLst>
              <a:ext uri="{FF2B5EF4-FFF2-40B4-BE49-F238E27FC236}">
                <a16:creationId xmlns:a16="http://schemas.microsoft.com/office/drawing/2014/main" id="{3B3E23A3-58B2-4A6A-B9B5-134BA97FFCA3}"/>
              </a:ext>
            </a:extLst>
          </p:cNvPr>
          <p:cNvSpPr>
            <a:spLocks noGrp="1"/>
          </p:cNvSpPr>
          <p:nvPr>
            <p:ph type="ftr" sz="quarter" idx="3"/>
          </p:nvPr>
        </p:nvSpPr>
        <p:spPr>
          <a:xfrm>
            <a:off x="3124200" y="6245225"/>
            <a:ext cx="2895600" cy="476250"/>
          </a:xfrm>
          <a:prstGeom prst="rect">
            <a:avLst/>
          </a:prstGeom>
          <a:noFill/>
          <a:ln w="9525">
            <a:noFill/>
          </a:ln>
        </p:spPr>
        <p:txBody>
          <a:bodyPr/>
          <a:lstStyle>
            <a:lvl1pPr algn="ctr" eaLnBrk="1" hangingPunct="1">
              <a:buFont typeface="Arial" panose="020B0604020202020204" pitchFamily="34" charset="0"/>
              <a:buNone/>
              <a:defRPr sz="1400" noProof="1"/>
            </a:lvl1pPr>
          </a:lstStyle>
          <a:p>
            <a:pPr>
              <a:defRPr/>
            </a:pPr>
            <a:endParaRPr lang="zh-CN"/>
          </a:p>
        </p:txBody>
      </p:sp>
      <p:sp>
        <p:nvSpPr>
          <p:cNvPr id="1030" name="灯片编号占位符 1029">
            <a:extLst>
              <a:ext uri="{FF2B5EF4-FFF2-40B4-BE49-F238E27FC236}">
                <a16:creationId xmlns:a16="http://schemas.microsoft.com/office/drawing/2014/main" id="{6E0EF9C6-7761-4B56-A51E-9EFC42120397}"/>
              </a:ext>
            </a:extLst>
          </p:cNvPr>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a:defRPr/>
            </a:pPr>
            <a:fld id="{7CEC5496-9FAE-4456-8BDE-DD4AFB0C9DD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2" r:id="rId1"/>
    <p:sldLayoutId id="2147483691"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slow">
    <p:pull dir="ld"/>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矩形 6147">
            <a:extLst>
              <a:ext uri="{FF2B5EF4-FFF2-40B4-BE49-F238E27FC236}">
                <a16:creationId xmlns:a16="http://schemas.microsoft.com/office/drawing/2014/main" id="{98CFDB45-E12B-4473-A2CB-00C0990D19B1}"/>
              </a:ext>
            </a:extLst>
          </p:cNvPr>
          <p:cNvSpPr>
            <a:spLocks noChangeArrowheads="1"/>
          </p:cNvSpPr>
          <p:nvPr/>
        </p:nvSpPr>
        <p:spPr bwMode="auto">
          <a:xfrm>
            <a:off x="1371600" y="4003675"/>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20000"/>
              </a:spcBef>
              <a:buFont typeface="Arial" panose="020B0604020202020204" pitchFamily="34" charset="0"/>
              <a:buNone/>
            </a:pPr>
            <a:r>
              <a:rPr lang="zh-CN" altLang="zh-CN" sz="4000" b="1">
                <a:solidFill>
                  <a:srgbClr val="CC3300"/>
                </a:solidFill>
                <a:latin typeface="华文行楷" panose="02010800040101010101" pitchFamily="2" charset="-122"/>
                <a:ea typeface="华文行楷" panose="02010800040101010101" pitchFamily="2" charset="-122"/>
              </a:rPr>
              <a:t>朱坚真 </a:t>
            </a:r>
            <a:r>
              <a:rPr lang="zh-CN" altLang="en-US" sz="4000" b="1">
                <a:solidFill>
                  <a:srgbClr val="CC3300"/>
                </a:solidFill>
                <a:latin typeface="华文行楷" panose="02010800040101010101" pitchFamily="2" charset="-122"/>
                <a:ea typeface="华文行楷" panose="02010800040101010101" pitchFamily="2" charset="-122"/>
              </a:rPr>
              <a:t>教授 </a:t>
            </a:r>
            <a:r>
              <a:rPr lang="zh-CN" altLang="zh-CN" sz="4000" b="1">
                <a:solidFill>
                  <a:srgbClr val="CC3300"/>
                </a:solidFill>
                <a:latin typeface="华文行楷" panose="02010800040101010101" pitchFamily="2" charset="-122"/>
                <a:ea typeface="华文行楷" panose="02010800040101010101" pitchFamily="2" charset="-122"/>
              </a:rPr>
              <a:t>博士</a:t>
            </a:r>
          </a:p>
          <a:p>
            <a:pPr algn="ctr" eaLnBrk="1" hangingPunct="1">
              <a:lnSpc>
                <a:spcPct val="120000"/>
              </a:lnSpc>
              <a:spcBef>
                <a:spcPct val="20000"/>
              </a:spcBef>
              <a:buFont typeface="Arial" panose="020B0604020202020204" pitchFamily="34" charset="0"/>
              <a:buNone/>
            </a:pPr>
            <a:endParaRPr lang="en-US" altLang="zh-CN" sz="4000" b="1">
              <a:solidFill>
                <a:srgbClr val="CC3300"/>
              </a:solidFill>
              <a:latin typeface="华文行楷" panose="02010800040101010101" pitchFamily="2" charset="-122"/>
              <a:ea typeface="华文行楷" panose="02010800040101010101" pitchFamily="2" charset="-122"/>
            </a:endParaRPr>
          </a:p>
          <a:p>
            <a:pPr algn="ctr" eaLnBrk="1" hangingPunct="1">
              <a:lnSpc>
                <a:spcPct val="120000"/>
              </a:lnSpc>
              <a:spcBef>
                <a:spcPct val="20000"/>
              </a:spcBef>
              <a:buFont typeface="Arial" panose="020B0604020202020204" pitchFamily="34" charset="0"/>
              <a:buNone/>
            </a:pPr>
            <a:r>
              <a:rPr lang="en-US" altLang="zh-CN" sz="4000" b="1">
                <a:solidFill>
                  <a:srgbClr val="CC3300"/>
                </a:solidFill>
                <a:latin typeface="华文行楷" panose="02010800040101010101" pitchFamily="2" charset="-122"/>
                <a:ea typeface="华文行楷" panose="02010800040101010101" pitchFamily="2" charset="-122"/>
              </a:rPr>
              <a:t>2018</a:t>
            </a:r>
            <a:r>
              <a:rPr lang="zh-CN" altLang="en-US" sz="4000" b="1">
                <a:solidFill>
                  <a:srgbClr val="CC3300"/>
                </a:solidFill>
                <a:latin typeface="华文行楷" panose="02010800040101010101" pitchFamily="2" charset="-122"/>
                <a:ea typeface="华文行楷" panose="02010800040101010101" pitchFamily="2" charset="-122"/>
              </a:rPr>
              <a:t>年</a:t>
            </a:r>
          </a:p>
        </p:txBody>
      </p:sp>
      <p:sp>
        <p:nvSpPr>
          <p:cNvPr id="6150" name="矩形 6149">
            <a:extLst>
              <a:ext uri="{FF2B5EF4-FFF2-40B4-BE49-F238E27FC236}">
                <a16:creationId xmlns:a16="http://schemas.microsoft.com/office/drawing/2014/main" id="{39749B49-3CFA-4F8F-BAD8-1EB355C38E2F}"/>
              </a:ext>
            </a:extLst>
          </p:cNvPr>
          <p:cNvSpPr>
            <a:spLocks noChangeArrowheads="1"/>
          </p:cNvSpPr>
          <p:nvPr/>
        </p:nvSpPr>
        <p:spPr bwMode="auto">
          <a:xfrm>
            <a:off x="679450" y="1317625"/>
            <a:ext cx="7627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4800" b="1">
                <a:solidFill>
                  <a:srgbClr val="FF0000"/>
                </a:solidFill>
                <a:latin typeface="黑体" panose="02010609060101010101" pitchFamily="49" charset="-122"/>
                <a:ea typeface="黑体" panose="02010609060101010101" pitchFamily="49" charset="-122"/>
              </a:rPr>
              <a:t>《农业经济管理理论与政策》</a:t>
            </a:r>
            <a:r>
              <a:rPr lang="en-US" altLang="zh-CN" sz="4800" b="1">
                <a:solidFill>
                  <a:srgbClr val="FF3300"/>
                </a:solidFill>
                <a:latin typeface="宋体" panose="02010600030101010101" pitchFamily="2" charset="-122"/>
              </a:rPr>
              <a:t> </a:t>
            </a:r>
            <a:r>
              <a:rPr lang="zh-CN" altLang="en-US" sz="4800" b="1">
                <a:solidFill>
                  <a:srgbClr val="FF3300"/>
                </a:solidFill>
                <a:latin typeface="宋体" panose="02010600030101010101" pitchFamily="2" charset="-122"/>
              </a:rPr>
              <a:t> </a:t>
            </a: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1000" fill="hold"/>
                                        <p:tgtEl>
                                          <p:spTgt spid="6150"/>
                                        </p:tgtEl>
                                        <p:attrNameLst>
                                          <p:attrName>ppt_w</p:attrName>
                                        </p:attrNameLst>
                                      </p:cBhvr>
                                      <p:tavLst>
                                        <p:tav tm="0">
                                          <p:val>
                                            <p:fltVal val="0"/>
                                          </p:val>
                                        </p:tav>
                                        <p:tav tm="100000">
                                          <p:val>
                                            <p:strVal val="#ppt_w"/>
                                          </p:val>
                                        </p:tav>
                                      </p:tavLst>
                                    </p:anim>
                                    <p:anim calcmode="lin" valueType="num">
                                      <p:cBhvr>
                                        <p:cTn id="8" dur="1000" fill="hold"/>
                                        <p:tgtEl>
                                          <p:spTgt spid="61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30722" name="组合 10280">
            <a:extLst>
              <a:ext uri="{FF2B5EF4-FFF2-40B4-BE49-F238E27FC236}">
                <a16:creationId xmlns:a16="http://schemas.microsoft.com/office/drawing/2014/main" id="{2A0953B9-818D-4175-B629-7713C1F6CB71}"/>
              </a:ext>
            </a:extLst>
          </p:cNvPr>
          <p:cNvGrpSpPr>
            <a:grpSpLocks/>
          </p:cNvGrpSpPr>
          <p:nvPr/>
        </p:nvGrpSpPr>
        <p:grpSpPr bwMode="auto">
          <a:xfrm>
            <a:off x="2457450" y="63500"/>
            <a:ext cx="6569075" cy="809625"/>
            <a:chOff x="1519" y="24"/>
            <a:chExt cx="4821" cy="510"/>
          </a:xfrm>
        </p:grpSpPr>
        <p:sp>
          <p:nvSpPr>
            <p:cNvPr id="30729" name="圆角矩形 10271">
              <a:extLst>
                <a:ext uri="{FF2B5EF4-FFF2-40B4-BE49-F238E27FC236}">
                  <a16:creationId xmlns:a16="http://schemas.microsoft.com/office/drawing/2014/main" id="{2D9C3650-6379-4D60-AC00-5A9A96BF829F}"/>
                </a:ext>
              </a:extLst>
            </p:cNvPr>
            <p:cNvSpPr>
              <a:spLocks noChangeArrowheads="1"/>
            </p:cNvSpPr>
            <p:nvPr/>
          </p:nvSpPr>
          <p:spPr bwMode="auto">
            <a:xfrm>
              <a:off x="1519" y="24"/>
              <a:ext cx="482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FF0000"/>
                </a:solidFill>
              </a:endParaRPr>
            </a:p>
          </p:txBody>
        </p:sp>
        <p:sp>
          <p:nvSpPr>
            <p:cNvPr id="16389" name="任意多边形 10274">
              <a:extLst>
                <a:ext uri="{FF2B5EF4-FFF2-40B4-BE49-F238E27FC236}">
                  <a16:creationId xmlns:a16="http://schemas.microsoft.com/office/drawing/2014/main" id="{5C39B093-8E82-44EC-B200-1705C5151127}"/>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30733" name="文本框 10276">
              <a:extLst>
                <a:ext uri="{FF2B5EF4-FFF2-40B4-BE49-F238E27FC236}">
                  <a16:creationId xmlns:a16="http://schemas.microsoft.com/office/drawing/2014/main" id="{254DBB89-B4CA-4CAB-8989-974CF7BB6D59}"/>
                </a:ext>
              </a:extLst>
            </p:cNvPr>
            <p:cNvSpPr txBox="1">
              <a:spLocks noChangeArrowheads="1"/>
            </p:cNvSpPr>
            <p:nvPr/>
          </p:nvSpPr>
          <p:spPr bwMode="auto">
            <a:xfrm>
              <a:off x="2745" y="65"/>
              <a:ext cx="359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a:solidFill>
                    <a:srgbClr val="FF0000"/>
                  </a:solidFill>
                  <a:latin typeface="宋体" panose="02010600030101010101" pitchFamily="2" charset="-122"/>
                  <a:sym typeface="+mn-ea"/>
                </a:rPr>
                <a:t>农渔产品批发市场</a:t>
              </a:r>
              <a:endParaRPr lang="zh-CN" altLang="en-US" sz="3600" b="1" noProof="1">
                <a:solidFill>
                  <a:srgbClr val="FF0000"/>
                </a:solidFill>
                <a:latin typeface="宋体" panose="02010600030101010101" pitchFamily="2" charset="-122"/>
                <a:sym typeface="+mn-ea"/>
              </a:endParaRPr>
            </a:p>
          </p:txBody>
        </p:sp>
      </p:grpSp>
      <p:sp>
        <p:nvSpPr>
          <p:cNvPr id="30723" name="矩形 10278">
            <a:extLst>
              <a:ext uri="{FF2B5EF4-FFF2-40B4-BE49-F238E27FC236}">
                <a16:creationId xmlns:a16="http://schemas.microsoft.com/office/drawing/2014/main" id="{56495FD7-F491-44CF-AA8A-9D4ED55DDB22}"/>
              </a:ext>
            </a:extLst>
          </p:cNvPr>
          <p:cNvSpPr>
            <a:spLocks noChangeArrowheads="1"/>
          </p:cNvSpPr>
          <p:nvPr/>
        </p:nvSpPr>
        <p:spPr bwMode="auto">
          <a:xfrm>
            <a:off x="563563" y="954088"/>
            <a:ext cx="83486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a:solidFill>
                  <a:srgbClr val="C00000"/>
                </a:solidFill>
                <a:latin typeface="宋体" panose="02010600030101010101" pitchFamily="2" charset="-122"/>
                <a:sym typeface="宋体" panose="02010600030101010101" pitchFamily="2" charset="-122"/>
              </a:rPr>
              <a:t>一、农渔产品零售市场的含义</a:t>
            </a:r>
            <a:endParaRPr lang="en-US" altLang="zh-CN">
              <a:solidFill>
                <a:srgbClr val="C00000"/>
              </a:solidFill>
              <a:latin typeface="宋体" panose="02010600030101010101" pitchFamily="2" charset="-122"/>
              <a:sym typeface="宋体" panose="02010600030101010101" pitchFamily="2" charset="-122"/>
            </a:endParaRPr>
          </a:p>
          <a:p>
            <a:r>
              <a:rPr lang="zh-CN" altLang="en-US" sz="2800" b="1">
                <a:solidFill>
                  <a:srgbClr val="C00000"/>
                </a:solidFill>
                <a:latin typeface="宋体" panose="02010600030101010101" pitchFamily="2" charset="-122"/>
                <a:sym typeface="宋体" panose="02010600030101010101" pitchFamily="2" charset="-122"/>
              </a:rPr>
              <a:t>（一）农渔产品批发市场的概念</a:t>
            </a:r>
          </a:p>
        </p:txBody>
      </p:sp>
      <p:sp>
        <p:nvSpPr>
          <p:cNvPr id="30724" name="矩形 10279">
            <a:extLst>
              <a:ext uri="{FF2B5EF4-FFF2-40B4-BE49-F238E27FC236}">
                <a16:creationId xmlns:a16="http://schemas.microsoft.com/office/drawing/2014/main" id="{9B0DFDD1-F37F-4E02-88BD-CD6A24533FD1}"/>
              </a:ext>
            </a:extLst>
          </p:cNvPr>
          <p:cNvSpPr>
            <a:spLocks noChangeArrowheads="1"/>
          </p:cNvSpPr>
          <p:nvPr/>
        </p:nvSpPr>
        <p:spPr bwMode="auto">
          <a:xfrm>
            <a:off x="379877" y="1908684"/>
            <a:ext cx="853234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buClr>
                <a:srgbClr val="D9050A"/>
              </a:buClr>
              <a:buSzPct val="85000"/>
              <a:buFont typeface="Wingdings" panose="05000000000000000000" pitchFamily="2" charset="2"/>
              <a:buChar char="u"/>
            </a:pPr>
            <a:r>
              <a:rPr lang="zh-CN" altLang="en-US" sz="2400" b="1" dirty="0">
                <a:solidFill>
                  <a:srgbClr val="0070C0"/>
                </a:solidFill>
                <a:latin typeface="宋体" panose="02010600030101010101" pitchFamily="2" charset="-122"/>
              </a:rPr>
              <a:t>农渔产品批发市场</a:t>
            </a:r>
            <a:r>
              <a:rPr lang="zh-CN" altLang="en-US" sz="2400" dirty="0">
                <a:solidFill>
                  <a:srgbClr val="000000"/>
                </a:solidFill>
                <a:latin typeface="宋体" panose="02010600030101010101" pitchFamily="2" charset="-122"/>
              </a:rPr>
              <a:t>：专门为农渔产品批发交易提供交易的场所和条件，并为商品流通提供服务的组织机构，属于“有形市场”的范畴之内。广义上，还包括农渔产品期货市场。</a:t>
            </a:r>
            <a:endParaRPr lang="en-US" altLang="en-US" sz="2000" dirty="0">
              <a:solidFill>
                <a:srgbClr val="000000"/>
              </a:solidFill>
              <a:latin typeface="楷体" panose="02010609060101010101" pitchFamily="49" charset="-122"/>
              <a:ea typeface="楷体" panose="02010609060101010101" pitchFamily="49" charset="-122"/>
            </a:endParaRPr>
          </a:p>
        </p:txBody>
      </p:sp>
      <p:sp>
        <p:nvSpPr>
          <p:cNvPr id="30725" name="圆角矩形 10273">
            <a:extLst>
              <a:ext uri="{FF2B5EF4-FFF2-40B4-BE49-F238E27FC236}">
                <a16:creationId xmlns:a16="http://schemas.microsoft.com/office/drawing/2014/main" id="{D4C344E5-92E2-4D27-AE1A-575713177AF7}"/>
              </a:ext>
            </a:extLst>
          </p:cNvPr>
          <p:cNvSpPr>
            <a:spLocks noChangeArrowheads="1"/>
          </p:cNvSpPr>
          <p:nvPr/>
        </p:nvSpPr>
        <p:spPr bwMode="auto">
          <a:xfrm>
            <a:off x="2686050" y="1365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2" name="文本框 1">
            <a:extLst>
              <a:ext uri="{FF2B5EF4-FFF2-40B4-BE49-F238E27FC236}">
                <a16:creationId xmlns:a16="http://schemas.microsoft.com/office/drawing/2014/main" id="{60B1ADFE-8729-4446-BFA4-02B11B89C00F}"/>
              </a:ext>
            </a:extLst>
          </p:cNvPr>
          <p:cNvSpPr txBox="1"/>
          <p:nvPr/>
        </p:nvSpPr>
        <p:spPr>
          <a:xfrm>
            <a:off x="2703513" y="158750"/>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第三节</a:t>
            </a:r>
          </a:p>
        </p:txBody>
      </p:sp>
      <p:sp>
        <p:nvSpPr>
          <p:cNvPr id="30727" name="矩形 2">
            <a:extLst>
              <a:ext uri="{FF2B5EF4-FFF2-40B4-BE49-F238E27FC236}">
                <a16:creationId xmlns:a16="http://schemas.microsoft.com/office/drawing/2014/main" id="{301973F8-6958-4073-8098-D55AE7BFD457}"/>
              </a:ext>
            </a:extLst>
          </p:cNvPr>
          <p:cNvSpPr>
            <a:spLocks noChangeArrowheads="1"/>
          </p:cNvSpPr>
          <p:nvPr/>
        </p:nvSpPr>
        <p:spPr bwMode="auto">
          <a:xfrm>
            <a:off x="563563" y="3047430"/>
            <a:ext cx="6226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C00000"/>
                </a:solidFill>
                <a:latin typeface="宋体" panose="02010600030101010101" pitchFamily="2" charset="-122"/>
                <a:sym typeface="宋体" panose="02010600030101010101" pitchFamily="2" charset="-122"/>
              </a:rPr>
              <a:t>（二）农渔产品批发市场的特点</a:t>
            </a:r>
          </a:p>
        </p:txBody>
      </p:sp>
      <p:sp>
        <p:nvSpPr>
          <p:cNvPr id="30728" name="矩形 3">
            <a:extLst>
              <a:ext uri="{FF2B5EF4-FFF2-40B4-BE49-F238E27FC236}">
                <a16:creationId xmlns:a16="http://schemas.microsoft.com/office/drawing/2014/main" id="{F49C56F0-CBEC-4EE7-9F0D-B3E7E9146DD7}"/>
              </a:ext>
            </a:extLst>
          </p:cNvPr>
          <p:cNvSpPr>
            <a:spLocks noChangeArrowheads="1"/>
          </p:cNvSpPr>
          <p:nvPr/>
        </p:nvSpPr>
        <p:spPr bwMode="auto">
          <a:xfrm>
            <a:off x="379877" y="3514725"/>
            <a:ext cx="853234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spcBef>
                <a:spcPts val="600"/>
              </a:spcBef>
              <a:buClr>
                <a:srgbClr val="D9050A"/>
              </a:buClr>
              <a:buSzPct val="85000"/>
            </a:pPr>
            <a:r>
              <a:rPr lang="en-US" altLang="zh-CN" sz="2400" dirty="0">
                <a:solidFill>
                  <a:srgbClr val="000000"/>
                </a:solidFill>
                <a:latin typeface="宋体" panose="02010600030101010101" pitchFamily="2" charset="-122"/>
              </a:rPr>
              <a:t>1</a:t>
            </a:r>
            <a:r>
              <a:rPr lang="zh-CN" altLang="en-US" sz="2400" dirty="0">
                <a:solidFill>
                  <a:srgbClr val="000000"/>
                </a:solidFill>
                <a:latin typeface="宋体" panose="02010600030101010101" pitchFamily="2" charset="-122"/>
              </a:rPr>
              <a:t>、农渔产品批发市场提供的服务主要是农渔产品交易场所和条件。</a:t>
            </a:r>
            <a:endParaRPr lang="en-US" altLang="zh-CN" sz="2400" dirty="0">
              <a:solidFill>
                <a:srgbClr val="000000"/>
              </a:solidFill>
              <a:latin typeface="宋体" panose="02010600030101010101" pitchFamily="2" charset="-122"/>
            </a:endParaRPr>
          </a:p>
          <a:p>
            <a:pPr algn="just" eaLnBrk="1" latinLnBrk="1" hangingPunct="1">
              <a:spcBef>
                <a:spcPts val="600"/>
              </a:spcBef>
              <a:buClr>
                <a:srgbClr val="D9050A"/>
              </a:buClr>
              <a:buSzPct val="85000"/>
            </a:pPr>
            <a:r>
              <a:rPr lang="en-US" altLang="zh-CN" sz="2400" dirty="0">
                <a:solidFill>
                  <a:srgbClr val="000000"/>
                </a:solidFill>
                <a:latin typeface="宋体" panose="02010600030101010101" pitchFamily="2" charset="-122"/>
              </a:rPr>
              <a:t>2</a:t>
            </a:r>
            <a:r>
              <a:rPr lang="zh-CN" altLang="en-US" sz="2400" dirty="0">
                <a:solidFill>
                  <a:srgbClr val="000000"/>
                </a:solidFill>
                <a:latin typeface="宋体" panose="02010600030101010101" pitchFamily="2" charset="-122"/>
              </a:rPr>
              <a:t>、农渔产品批发市场不是批发商品流通的主体，不从事商品买卖，而是为从事批发商品流通的买卖双方提供服务。</a:t>
            </a:r>
          </a:p>
          <a:p>
            <a:pPr algn="just" eaLnBrk="1" latinLnBrk="1" hangingPunct="1">
              <a:spcBef>
                <a:spcPts val="600"/>
              </a:spcBef>
              <a:buClr>
                <a:srgbClr val="D9050A"/>
              </a:buClr>
              <a:buSzPct val="85000"/>
            </a:pPr>
            <a:r>
              <a:rPr lang="en-US" altLang="zh-CN" sz="2400" dirty="0">
                <a:solidFill>
                  <a:srgbClr val="000000"/>
                </a:solidFill>
                <a:latin typeface="宋体" panose="02010600030101010101" pitchFamily="2" charset="-122"/>
              </a:rPr>
              <a:t>3</a:t>
            </a:r>
            <a:r>
              <a:rPr lang="zh-CN" altLang="en-US" sz="2400" dirty="0">
                <a:solidFill>
                  <a:srgbClr val="000000"/>
                </a:solidFill>
                <a:latin typeface="宋体" panose="02010600030101010101" pitchFamily="2" charset="-122"/>
              </a:rPr>
              <a:t>、农渔产品批发市场通常是非营利性的公益组织，一般以批发交易主体为主，由同业公会出面集资兴办、营运和管理的 。</a:t>
            </a:r>
          </a:p>
        </p:txBody>
      </p:sp>
    </p:spTree>
  </p:cSld>
  <p:clrMapOvr>
    <a:masterClrMapping/>
  </p:clrMapOvr>
  <p:transition spd="slow">
    <p:pull dir="ld"/>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32770" name="组合 10280">
            <a:extLst>
              <a:ext uri="{FF2B5EF4-FFF2-40B4-BE49-F238E27FC236}">
                <a16:creationId xmlns:a16="http://schemas.microsoft.com/office/drawing/2014/main" id="{DDBE0096-F0E3-498E-B581-7B73330A0982}"/>
              </a:ext>
            </a:extLst>
          </p:cNvPr>
          <p:cNvGrpSpPr>
            <a:grpSpLocks/>
          </p:cNvGrpSpPr>
          <p:nvPr/>
        </p:nvGrpSpPr>
        <p:grpSpPr bwMode="auto">
          <a:xfrm>
            <a:off x="2457450" y="63500"/>
            <a:ext cx="6569075" cy="809625"/>
            <a:chOff x="1519" y="24"/>
            <a:chExt cx="4821" cy="510"/>
          </a:xfrm>
        </p:grpSpPr>
        <p:sp>
          <p:nvSpPr>
            <p:cNvPr id="32776" name="圆角矩形 10271">
              <a:extLst>
                <a:ext uri="{FF2B5EF4-FFF2-40B4-BE49-F238E27FC236}">
                  <a16:creationId xmlns:a16="http://schemas.microsoft.com/office/drawing/2014/main" id="{1207B42F-388D-462E-A114-6B43A8D996C6}"/>
                </a:ext>
              </a:extLst>
            </p:cNvPr>
            <p:cNvSpPr>
              <a:spLocks noChangeArrowheads="1"/>
            </p:cNvSpPr>
            <p:nvPr/>
          </p:nvSpPr>
          <p:spPr bwMode="auto">
            <a:xfrm>
              <a:off x="1519" y="24"/>
              <a:ext cx="482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FF0000"/>
                </a:solidFill>
              </a:endParaRPr>
            </a:p>
          </p:txBody>
        </p:sp>
        <p:sp>
          <p:nvSpPr>
            <p:cNvPr id="16389" name="任意多边形 10274">
              <a:extLst>
                <a:ext uri="{FF2B5EF4-FFF2-40B4-BE49-F238E27FC236}">
                  <a16:creationId xmlns:a16="http://schemas.microsoft.com/office/drawing/2014/main" id="{5C39B093-8E82-44EC-B200-1705C5151127}"/>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32780" name="文本框 10276">
              <a:extLst>
                <a:ext uri="{FF2B5EF4-FFF2-40B4-BE49-F238E27FC236}">
                  <a16:creationId xmlns:a16="http://schemas.microsoft.com/office/drawing/2014/main" id="{25C3B741-24A4-469B-B52E-3C65F6FB586B}"/>
                </a:ext>
              </a:extLst>
            </p:cNvPr>
            <p:cNvSpPr txBox="1">
              <a:spLocks noChangeArrowheads="1"/>
            </p:cNvSpPr>
            <p:nvPr/>
          </p:nvSpPr>
          <p:spPr bwMode="auto">
            <a:xfrm>
              <a:off x="2745" y="65"/>
              <a:ext cx="359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a:solidFill>
                    <a:srgbClr val="FF0000"/>
                  </a:solidFill>
                  <a:latin typeface="宋体" panose="02010600030101010101" pitchFamily="2" charset="-122"/>
                  <a:sym typeface="+mn-ea"/>
                </a:rPr>
                <a:t>农渔产品批发市场</a:t>
              </a:r>
              <a:endParaRPr lang="zh-CN" altLang="en-US" sz="3600" b="1" noProof="1">
                <a:solidFill>
                  <a:srgbClr val="FF0000"/>
                </a:solidFill>
                <a:latin typeface="宋体" panose="02010600030101010101" pitchFamily="2" charset="-122"/>
                <a:sym typeface="+mn-ea"/>
              </a:endParaRPr>
            </a:p>
          </p:txBody>
        </p:sp>
      </p:grpSp>
      <p:sp>
        <p:nvSpPr>
          <p:cNvPr id="32771" name="矩形 10278">
            <a:extLst>
              <a:ext uri="{FF2B5EF4-FFF2-40B4-BE49-F238E27FC236}">
                <a16:creationId xmlns:a16="http://schemas.microsoft.com/office/drawing/2014/main" id="{1D8573CA-931F-4590-A9A3-C263D3608B22}"/>
              </a:ext>
            </a:extLst>
          </p:cNvPr>
          <p:cNvSpPr>
            <a:spLocks noChangeArrowheads="1"/>
          </p:cNvSpPr>
          <p:nvPr/>
        </p:nvSpPr>
        <p:spPr bwMode="auto">
          <a:xfrm>
            <a:off x="563563" y="954088"/>
            <a:ext cx="83486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r>
              <a:rPr lang="zh-CN" altLang="en-US">
                <a:solidFill>
                  <a:srgbClr val="C00000"/>
                </a:solidFill>
                <a:latin typeface="宋体" panose="02010600030101010101" pitchFamily="2" charset="-122"/>
                <a:sym typeface="宋体" panose="02010600030101010101" pitchFamily="2" charset="-122"/>
              </a:rPr>
              <a:t>二、农渔产品批发市场的类型</a:t>
            </a:r>
            <a:endParaRPr lang="en-US" altLang="zh-CN">
              <a:solidFill>
                <a:srgbClr val="C00000"/>
              </a:solidFill>
              <a:latin typeface="宋体" panose="02010600030101010101" pitchFamily="2" charset="-122"/>
              <a:sym typeface="宋体" panose="02010600030101010101" pitchFamily="2" charset="-122"/>
            </a:endParaRPr>
          </a:p>
        </p:txBody>
      </p:sp>
      <p:sp>
        <p:nvSpPr>
          <p:cNvPr id="32772" name="矩形 10279">
            <a:extLst>
              <a:ext uri="{FF2B5EF4-FFF2-40B4-BE49-F238E27FC236}">
                <a16:creationId xmlns:a16="http://schemas.microsoft.com/office/drawing/2014/main" id="{D3089422-4114-43D2-BF1B-620DA9714A19}"/>
              </a:ext>
            </a:extLst>
          </p:cNvPr>
          <p:cNvSpPr>
            <a:spLocks noChangeArrowheads="1"/>
          </p:cNvSpPr>
          <p:nvPr/>
        </p:nvSpPr>
        <p:spPr bwMode="auto">
          <a:xfrm>
            <a:off x="407988" y="1520825"/>
            <a:ext cx="866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buClr>
                <a:srgbClr val="D9050A"/>
              </a:buClr>
              <a:buSzPct val="85000"/>
            </a:pPr>
            <a:r>
              <a:rPr lang="zh-CN" altLang="en-US" sz="2400">
                <a:solidFill>
                  <a:srgbClr val="000000"/>
                </a:solidFill>
                <a:latin typeface="宋体" panose="02010600030101010101" pitchFamily="2" charset="-122"/>
              </a:rPr>
              <a:t>我国农渔产品批发市场根据划分标准的不同，存在着多种类型。</a:t>
            </a:r>
            <a:endParaRPr lang="en-US" altLang="en-US" sz="2000">
              <a:solidFill>
                <a:srgbClr val="000000"/>
              </a:solidFill>
              <a:latin typeface="楷体" panose="02010609060101010101" pitchFamily="49" charset="-122"/>
              <a:ea typeface="楷体" panose="02010609060101010101" pitchFamily="49" charset="-122"/>
            </a:endParaRPr>
          </a:p>
        </p:txBody>
      </p:sp>
      <p:sp>
        <p:nvSpPr>
          <p:cNvPr id="32773" name="圆角矩形 10273">
            <a:extLst>
              <a:ext uri="{FF2B5EF4-FFF2-40B4-BE49-F238E27FC236}">
                <a16:creationId xmlns:a16="http://schemas.microsoft.com/office/drawing/2014/main" id="{94E01FDD-B6EA-473C-AB3B-916BF368529B}"/>
              </a:ext>
            </a:extLst>
          </p:cNvPr>
          <p:cNvSpPr>
            <a:spLocks noChangeArrowheads="1"/>
          </p:cNvSpPr>
          <p:nvPr/>
        </p:nvSpPr>
        <p:spPr bwMode="auto">
          <a:xfrm>
            <a:off x="2686050" y="1365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2" name="文本框 1">
            <a:extLst>
              <a:ext uri="{FF2B5EF4-FFF2-40B4-BE49-F238E27FC236}">
                <a16:creationId xmlns:a16="http://schemas.microsoft.com/office/drawing/2014/main" id="{60B1ADFE-8729-4446-BFA4-02B11B89C00F}"/>
              </a:ext>
            </a:extLst>
          </p:cNvPr>
          <p:cNvSpPr txBox="1"/>
          <p:nvPr/>
        </p:nvSpPr>
        <p:spPr>
          <a:xfrm>
            <a:off x="2703513" y="158750"/>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第三节</a:t>
            </a:r>
          </a:p>
        </p:txBody>
      </p:sp>
      <p:graphicFrame>
        <p:nvGraphicFramePr>
          <p:cNvPr id="3" name="图示 2">
            <a:extLst>
              <a:ext uri="{FF2B5EF4-FFF2-40B4-BE49-F238E27FC236}">
                <a16:creationId xmlns:a16="http://schemas.microsoft.com/office/drawing/2014/main" id="{FA2CD9F1-02D6-4E2F-AFA1-9CF190496507}"/>
              </a:ext>
            </a:extLst>
          </p:cNvPr>
          <p:cNvGraphicFramePr/>
          <p:nvPr/>
        </p:nvGraphicFramePr>
        <p:xfrm>
          <a:off x="407195" y="2020508"/>
          <a:ext cx="8348663" cy="460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pull dir="ld"/>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34818" name="组合 10280">
            <a:extLst>
              <a:ext uri="{FF2B5EF4-FFF2-40B4-BE49-F238E27FC236}">
                <a16:creationId xmlns:a16="http://schemas.microsoft.com/office/drawing/2014/main" id="{24A631EF-23F4-4CCC-8802-911C11F47B2D}"/>
              </a:ext>
            </a:extLst>
          </p:cNvPr>
          <p:cNvGrpSpPr>
            <a:grpSpLocks/>
          </p:cNvGrpSpPr>
          <p:nvPr/>
        </p:nvGrpSpPr>
        <p:grpSpPr bwMode="auto">
          <a:xfrm>
            <a:off x="2457450" y="63500"/>
            <a:ext cx="6569075" cy="809625"/>
            <a:chOff x="1519" y="24"/>
            <a:chExt cx="4821" cy="510"/>
          </a:xfrm>
        </p:grpSpPr>
        <p:sp>
          <p:nvSpPr>
            <p:cNvPr id="34823" name="圆角矩形 10271">
              <a:extLst>
                <a:ext uri="{FF2B5EF4-FFF2-40B4-BE49-F238E27FC236}">
                  <a16:creationId xmlns:a16="http://schemas.microsoft.com/office/drawing/2014/main" id="{E06A490D-FAAE-47D3-97C0-8294BD0093F9}"/>
                </a:ext>
              </a:extLst>
            </p:cNvPr>
            <p:cNvSpPr>
              <a:spLocks noChangeArrowheads="1"/>
            </p:cNvSpPr>
            <p:nvPr/>
          </p:nvSpPr>
          <p:spPr bwMode="auto">
            <a:xfrm>
              <a:off x="1519" y="24"/>
              <a:ext cx="482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FF0000"/>
                </a:solidFill>
              </a:endParaRPr>
            </a:p>
          </p:txBody>
        </p:sp>
        <p:sp>
          <p:nvSpPr>
            <p:cNvPr id="16389" name="任意多边形 10274">
              <a:extLst>
                <a:ext uri="{FF2B5EF4-FFF2-40B4-BE49-F238E27FC236}">
                  <a16:creationId xmlns:a16="http://schemas.microsoft.com/office/drawing/2014/main" id="{5C39B093-8E82-44EC-B200-1705C5151127}"/>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34827" name="文本框 10276">
              <a:extLst>
                <a:ext uri="{FF2B5EF4-FFF2-40B4-BE49-F238E27FC236}">
                  <a16:creationId xmlns:a16="http://schemas.microsoft.com/office/drawing/2014/main" id="{3786D7BD-1743-4DCD-9DDE-44C5E918FAA8}"/>
                </a:ext>
              </a:extLst>
            </p:cNvPr>
            <p:cNvSpPr txBox="1">
              <a:spLocks noChangeArrowheads="1"/>
            </p:cNvSpPr>
            <p:nvPr/>
          </p:nvSpPr>
          <p:spPr bwMode="auto">
            <a:xfrm>
              <a:off x="2745" y="65"/>
              <a:ext cx="359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a:solidFill>
                    <a:srgbClr val="FF0000"/>
                  </a:solidFill>
                  <a:latin typeface="宋体" panose="02010600030101010101" pitchFamily="2" charset="-122"/>
                  <a:sym typeface="+mn-ea"/>
                </a:rPr>
                <a:t>农渔产品批发市场</a:t>
              </a:r>
              <a:endParaRPr lang="zh-CN" altLang="en-US" sz="3600" b="1" noProof="1">
                <a:solidFill>
                  <a:srgbClr val="FF0000"/>
                </a:solidFill>
                <a:latin typeface="宋体" panose="02010600030101010101" pitchFamily="2" charset="-122"/>
                <a:sym typeface="+mn-ea"/>
              </a:endParaRPr>
            </a:p>
          </p:txBody>
        </p:sp>
      </p:grpSp>
      <p:sp>
        <p:nvSpPr>
          <p:cNvPr id="34819" name="矩形 10278">
            <a:extLst>
              <a:ext uri="{FF2B5EF4-FFF2-40B4-BE49-F238E27FC236}">
                <a16:creationId xmlns:a16="http://schemas.microsoft.com/office/drawing/2014/main" id="{35D8F791-267A-4033-94A0-784B59AC1294}"/>
              </a:ext>
            </a:extLst>
          </p:cNvPr>
          <p:cNvSpPr>
            <a:spLocks noChangeArrowheads="1"/>
          </p:cNvSpPr>
          <p:nvPr/>
        </p:nvSpPr>
        <p:spPr bwMode="auto">
          <a:xfrm>
            <a:off x="563563" y="954088"/>
            <a:ext cx="83486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r>
              <a:rPr lang="zh-CN" altLang="en-US">
                <a:solidFill>
                  <a:srgbClr val="C00000"/>
                </a:solidFill>
                <a:latin typeface="宋体" panose="02010600030101010101" pitchFamily="2" charset="-122"/>
                <a:sym typeface="宋体" panose="02010600030101010101" pitchFamily="2" charset="-122"/>
              </a:rPr>
              <a:t>三、农渔产品批发市场的功能</a:t>
            </a:r>
          </a:p>
        </p:txBody>
      </p:sp>
      <p:sp>
        <p:nvSpPr>
          <p:cNvPr id="34820" name="圆角矩形 10273">
            <a:extLst>
              <a:ext uri="{FF2B5EF4-FFF2-40B4-BE49-F238E27FC236}">
                <a16:creationId xmlns:a16="http://schemas.microsoft.com/office/drawing/2014/main" id="{59CC19C9-6ECF-4750-B65A-D74EAF355140}"/>
              </a:ext>
            </a:extLst>
          </p:cNvPr>
          <p:cNvSpPr>
            <a:spLocks noChangeArrowheads="1"/>
          </p:cNvSpPr>
          <p:nvPr/>
        </p:nvSpPr>
        <p:spPr bwMode="auto">
          <a:xfrm>
            <a:off x="2686050" y="1365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2" name="文本框 1">
            <a:extLst>
              <a:ext uri="{FF2B5EF4-FFF2-40B4-BE49-F238E27FC236}">
                <a16:creationId xmlns:a16="http://schemas.microsoft.com/office/drawing/2014/main" id="{60B1ADFE-8729-4446-BFA4-02B11B89C00F}"/>
              </a:ext>
            </a:extLst>
          </p:cNvPr>
          <p:cNvSpPr txBox="1"/>
          <p:nvPr/>
        </p:nvSpPr>
        <p:spPr>
          <a:xfrm>
            <a:off x="2703513" y="158750"/>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第三节</a:t>
            </a:r>
          </a:p>
        </p:txBody>
      </p:sp>
      <p:graphicFrame>
        <p:nvGraphicFramePr>
          <p:cNvPr id="3" name="图示 2">
            <a:extLst>
              <a:ext uri="{FF2B5EF4-FFF2-40B4-BE49-F238E27FC236}">
                <a16:creationId xmlns:a16="http://schemas.microsoft.com/office/drawing/2014/main" id="{FA2CD9F1-02D6-4E2F-AFA1-9CF190496507}"/>
              </a:ext>
            </a:extLst>
          </p:cNvPr>
          <p:cNvGraphicFramePr/>
          <p:nvPr/>
        </p:nvGraphicFramePr>
        <p:xfrm>
          <a:off x="80853" y="1639283"/>
          <a:ext cx="8982294" cy="460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pull dir="ld"/>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36866" name="组合 10280">
            <a:extLst>
              <a:ext uri="{FF2B5EF4-FFF2-40B4-BE49-F238E27FC236}">
                <a16:creationId xmlns:a16="http://schemas.microsoft.com/office/drawing/2014/main" id="{9F3E3149-53A3-43A7-8DAA-11124BBF0896}"/>
              </a:ext>
            </a:extLst>
          </p:cNvPr>
          <p:cNvGrpSpPr>
            <a:grpSpLocks/>
          </p:cNvGrpSpPr>
          <p:nvPr/>
        </p:nvGrpSpPr>
        <p:grpSpPr bwMode="auto">
          <a:xfrm>
            <a:off x="2457450" y="63500"/>
            <a:ext cx="6569075" cy="809625"/>
            <a:chOff x="1519" y="24"/>
            <a:chExt cx="4821" cy="510"/>
          </a:xfrm>
        </p:grpSpPr>
        <p:sp>
          <p:nvSpPr>
            <p:cNvPr id="36873" name="圆角矩形 10271">
              <a:extLst>
                <a:ext uri="{FF2B5EF4-FFF2-40B4-BE49-F238E27FC236}">
                  <a16:creationId xmlns:a16="http://schemas.microsoft.com/office/drawing/2014/main" id="{6451B1F3-3A72-48A5-9191-B2D6371B895A}"/>
                </a:ext>
              </a:extLst>
            </p:cNvPr>
            <p:cNvSpPr>
              <a:spLocks noChangeArrowheads="1"/>
            </p:cNvSpPr>
            <p:nvPr/>
          </p:nvSpPr>
          <p:spPr bwMode="auto">
            <a:xfrm>
              <a:off x="1519" y="24"/>
              <a:ext cx="482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FF0000"/>
                </a:solidFill>
              </a:endParaRPr>
            </a:p>
          </p:txBody>
        </p:sp>
        <p:sp>
          <p:nvSpPr>
            <p:cNvPr id="16389" name="任意多边形 10274">
              <a:extLst>
                <a:ext uri="{FF2B5EF4-FFF2-40B4-BE49-F238E27FC236}">
                  <a16:creationId xmlns:a16="http://schemas.microsoft.com/office/drawing/2014/main" id="{5C39B093-8E82-44EC-B200-1705C5151127}"/>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36877" name="文本框 10276">
              <a:extLst>
                <a:ext uri="{FF2B5EF4-FFF2-40B4-BE49-F238E27FC236}">
                  <a16:creationId xmlns:a16="http://schemas.microsoft.com/office/drawing/2014/main" id="{E3CEBECF-25BC-4CB7-A31B-00A1FB87FE59}"/>
                </a:ext>
              </a:extLst>
            </p:cNvPr>
            <p:cNvSpPr txBox="1">
              <a:spLocks noChangeArrowheads="1"/>
            </p:cNvSpPr>
            <p:nvPr/>
          </p:nvSpPr>
          <p:spPr bwMode="auto">
            <a:xfrm>
              <a:off x="2745" y="65"/>
              <a:ext cx="359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a:solidFill>
                    <a:srgbClr val="FF0000"/>
                  </a:solidFill>
                  <a:latin typeface="宋体" panose="02010600030101010101" pitchFamily="2" charset="-122"/>
                  <a:sym typeface="+mn-ea"/>
                </a:rPr>
                <a:t>农产品期货市场</a:t>
              </a:r>
              <a:endParaRPr lang="zh-CN" altLang="en-US" sz="3600" b="1" noProof="1">
                <a:solidFill>
                  <a:srgbClr val="FF0000"/>
                </a:solidFill>
                <a:latin typeface="宋体" panose="02010600030101010101" pitchFamily="2" charset="-122"/>
                <a:sym typeface="+mn-ea"/>
              </a:endParaRPr>
            </a:p>
          </p:txBody>
        </p:sp>
      </p:grpSp>
      <p:sp>
        <p:nvSpPr>
          <p:cNvPr id="36867" name="矩形 10278">
            <a:extLst>
              <a:ext uri="{FF2B5EF4-FFF2-40B4-BE49-F238E27FC236}">
                <a16:creationId xmlns:a16="http://schemas.microsoft.com/office/drawing/2014/main" id="{8359DAD3-2D63-4E40-867D-48D4614CC93D}"/>
              </a:ext>
            </a:extLst>
          </p:cNvPr>
          <p:cNvSpPr>
            <a:spLocks noChangeArrowheads="1"/>
          </p:cNvSpPr>
          <p:nvPr/>
        </p:nvSpPr>
        <p:spPr bwMode="auto">
          <a:xfrm>
            <a:off x="563563" y="966788"/>
            <a:ext cx="83486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r>
              <a:rPr lang="zh-CN" altLang="en-US">
                <a:solidFill>
                  <a:srgbClr val="C00000"/>
                </a:solidFill>
                <a:latin typeface="宋体" panose="02010600030101010101" pitchFamily="2" charset="-122"/>
                <a:sym typeface="宋体" panose="02010600030101010101" pitchFamily="2" charset="-122"/>
              </a:rPr>
              <a:t>一、农产品期货市场的产生与发展</a:t>
            </a:r>
            <a:endParaRPr lang="en-US" altLang="zh-CN">
              <a:solidFill>
                <a:srgbClr val="C00000"/>
              </a:solidFill>
              <a:latin typeface="宋体" panose="02010600030101010101" pitchFamily="2" charset="-122"/>
              <a:sym typeface="宋体" panose="02010600030101010101" pitchFamily="2" charset="-122"/>
            </a:endParaRPr>
          </a:p>
        </p:txBody>
      </p:sp>
      <p:sp>
        <p:nvSpPr>
          <p:cNvPr id="36868" name="矩形 10279">
            <a:extLst>
              <a:ext uri="{FF2B5EF4-FFF2-40B4-BE49-F238E27FC236}">
                <a16:creationId xmlns:a16="http://schemas.microsoft.com/office/drawing/2014/main" id="{E9F000AE-991E-4C40-AFB3-1968978670CB}"/>
              </a:ext>
            </a:extLst>
          </p:cNvPr>
          <p:cNvSpPr>
            <a:spLocks noChangeArrowheads="1"/>
          </p:cNvSpPr>
          <p:nvPr/>
        </p:nvSpPr>
        <p:spPr bwMode="auto">
          <a:xfrm>
            <a:off x="250825" y="1552575"/>
            <a:ext cx="8661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buClr>
                <a:srgbClr val="D9050A"/>
              </a:buClr>
              <a:buSzPct val="85000"/>
            </a:pPr>
            <a:r>
              <a:rPr lang="zh-CN" altLang="en-US" sz="2400">
                <a:solidFill>
                  <a:srgbClr val="000000"/>
                </a:solidFill>
                <a:latin typeface="宋体" panose="02010600030101010101" pitchFamily="2" charset="-122"/>
              </a:rPr>
              <a:t>    农产品期货市场起源于人们对于远期价格进行风险管理的需要。首先出现的是远期合约，但是远期合约是特定买卖双方签订的具体合同，远期合约交易具有交易费用大、难以转让、违约率高的缺点。随后诞生的期货市场具有保证金制度、标准化合约等一系列创新，解决了传统远期市场履约的难题，获得了长足的发展。</a:t>
            </a:r>
            <a:endParaRPr lang="en-US" altLang="en-US" sz="2000">
              <a:solidFill>
                <a:srgbClr val="000000"/>
              </a:solidFill>
              <a:latin typeface="楷体" panose="02010609060101010101" pitchFamily="49" charset="-122"/>
              <a:ea typeface="楷体" panose="02010609060101010101" pitchFamily="49" charset="-122"/>
            </a:endParaRPr>
          </a:p>
        </p:txBody>
      </p:sp>
      <p:sp>
        <p:nvSpPr>
          <p:cNvPr id="36869" name="圆角矩形 10273">
            <a:extLst>
              <a:ext uri="{FF2B5EF4-FFF2-40B4-BE49-F238E27FC236}">
                <a16:creationId xmlns:a16="http://schemas.microsoft.com/office/drawing/2014/main" id="{CD2E3FDE-2AD5-4F66-B2D5-FD22D788FE4C}"/>
              </a:ext>
            </a:extLst>
          </p:cNvPr>
          <p:cNvSpPr>
            <a:spLocks noChangeArrowheads="1"/>
          </p:cNvSpPr>
          <p:nvPr/>
        </p:nvSpPr>
        <p:spPr bwMode="auto">
          <a:xfrm>
            <a:off x="2686050" y="1365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2" name="文本框 1">
            <a:extLst>
              <a:ext uri="{FF2B5EF4-FFF2-40B4-BE49-F238E27FC236}">
                <a16:creationId xmlns:a16="http://schemas.microsoft.com/office/drawing/2014/main" id="{60B1ADFE-8729-4446-BFA4-02B11B89C00F}"/>
              </a:ext>
            </a:extLst>
          </p:cNvPr>
          <p:cNvSpPr txBox="1"/>
          <p:nvPr/>
        </p:nvSpPr>
        <p:spPr>
          <a:xfrm>
            <a:off x="2703513" y="158750"/>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第四节</a:t>
            </a:r>
          </a:p>
        </p:txBody>
      </p:sp>
      <p:sp>
        <p:nvSpPr>
          <p:cNvPr id="36871" name="矩形 10278">
            <a:extLst>
              <a:ext uri="{FF2B5EF4-FFF2-40B4-BE49-F238E27FC236}">
                <a16:creationId xmlns:a16="http://schemas.microsoft.com/office/drawing/2014/main" id="{3EAE37AD-73A6-4E9A-9065-B4BA4B72E281}"/>
              </a:ext>
            </a:extLst>
          </p:cNvPr>
          <p:cNvSpPr>
            <a:spLocks noChangeArrowheads="1"/>
          </p:cNvSpPr>
          <p:nvPr/>
        </p:nvSpPr>
        <p:spPr bwMode="auto">
          <a:xfrm>
            <a:off x="563563" y="3765550"/>
            <a:ext cx="83486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r>
              <a:rPr lang="zh-CN" altLang="en-US">
                <a:solidFill>
                  <a:srgbClr val="C00000"/>
                </a:solidFill>
                <a:latin typeface="宋体" panose="02010600030101010101" pitchFamily="2" charset="-122"/>
                <a:sym typeface="宋体" panose="02010600030101010101" pitchFamily="2" charset="-122"/>
              </a:rPr>
              <a:t>二、农产品期货市场的交易特征</a:t>
            </a:r>
            <a:endParaRPr lang="en-US" altLang="zh-CN">
              <a:solidFill>
                <a:srgbClr val="C00000"/>
              </a:solidFill>
              <a:latin typeface="宋体" panose="02010600030101010101" pitchFamily="2" charset="-122"/>
              <a:sym typeface="宋体" panose="02010600030101010101" pitchFamily="2" charset="-122"/>
            </a:endParaRPr>
          </a:p>
        </p:txBody>
      </p:sp>
      <p:sp>
        <p:nvSpPr>
          <p:cNvPr id="36872" name="矩形 14">
            <a:extLst>
              <a:ext uri="{FF2B5EF4-FFF2-40B4-BE49-F238E27FC236}">
                <a16:creationId xmlns:a16="http://schemas.microsoft.com/office/drawing/2014/main" id="{9EE2A60E-42B4-478E-9F01-8A2681C9C325}"/>
              </a:ext>
            </a:extLst>
          </p:cNvPr>
          <p:cNvSpPr>
            <a:spLocks noChangeArrowheads="1"/>
          </p:cNvSpPr>
          <p:nvPr/>
        </p:nvSpPr>
        <p:spPr bwMode="auto">
          <a:xfrm>
            <a:off x="387350" y="4291013"/>
            <a:ext cx="81105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r>
              <a:rPr lang="en-US" altLang="zh-CN" sz="2400" dirty="0">
                <a:latin typeface="宋体" panose="02010600030101010101" pitchFamily="2" charset="-122"/>
              </a:rPr>
              <a:t>1</a:t>
            </a:r>
            <a:r>
              <a:rPr lang="zh-CN" altLang="en-US" sz="2400" dirty="0">
                <a:latin typeface="宋体" panose="02010600030101010101" pitchFamily="2" charset="-122"/>
              </a:rPr>
              <a:t>、农产品期货交易是“买空卖空”的交易行为；</a:t>
            </a:r>
          </a:p>
          <a:p>
            <a:r>
              <a:rPr lang="en-US" altLang="zh-CN" sz="2400" dirty="0">
                <a:latin typeface="宋体" panose="02010600030101010101" pitchFamily="2" charset="-122"/>
              </a:rPr>
              <a:t>2</a:t>
            </a:r>
            <a:r>
              <a:rPr lang="zh-CN" altLang="en-US" sz="2400" dirty="0">
                <a:latin typeface="宋体" panose="02010600030101010101" pitchFamily="2" charset="-122"/>
              </a:rPr>
              <a:t>、农产品期货交易是一种委托性质的交易行为；</a:t>
            </a:r>
          </a:p>
          <a:p>
            <a:r>
              <a:rPr lang="en-US" altLang="zh-CN" sz="2400" dirty="0">
                <a:latin typeface="宋体" panose="02010600030101010101" pitchFamily="2" charset="-122"/>
              </a:rPr>
              <a:t>3</a:t>
            </a:r>
            <a:r>
              <a:rPr lang="zh-CN" altLang="en-US" sz="2400" dirty="0">
                <a:latin typeface="宋体" panose="02010600030101010101" pitchFamily="2" charset="-122"/>
              </a:rPr>
              <a:t>、期货交易是以期货合约自由转让为前提的交易行为；</a:t>
            </a:r>
          </a:p>
          <a:p>
            <a:r>
              <a:rPr lang="en-US" altLang="zh-CN" sz="2400" dirty="0">
                <a:latin typeface="宋体" panose="02010600030101010101" pitchFamily="2" charset="-122"/>
              </a:rPr>
              <a:t>4</a:t>
            </a:r>
            <a:r>
              <a:rPr lang="zh-CN" altLang="en-US" sz="2400" dirty="0">
                <a:latin typeface="宋体" panose="02010600030101010101" pitchFamily="2" charset="-122"/>
              </a:rPr>
              <a:t>、期货交易是在交易所进行的交易行为。</a:t>
            </a:r>
          </a:p>
        </p:txBody>
      </p:sp>
    </p:spTree>
  </p:cSld>
  <p:clrMapOvr>
    <a:masterClrMapping/>
  </p:clrMapOvr>
  <p:transition spd="slow">
    <p:pull dir="ld"/>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38914" name="组合 10280">
            <a:extLst>
              <a:ext uri="{FF2B5EF4-FFF2-40B4-BE49-F238E27FC236}">
                <a16:creationId xmlns:a16="http://schemas.microsoft.com/office/drawing/2014/main" id="{23B6C2D8-5062-47C6-B7B6-372BD58A24AE}"/>
              </a:ext>
            </a:extLst>
          </p:cNvPr>
          <p:cNvGrpSpPr>
            <a:grpSpLocks/>
          </p:cNvGrpSpPr>
          <p:nvPr/>
        </p:nvGrpSpPr>
        <p:grpSpPr bwMode="auto">
          <a:xfrm>
            <a:off x="2457450" y="63500"/>
            <a:ext cx="6569075" cy="809625"/>
            <a:chOff x="1519" y="24"/>
            <a:chExt cx="4821" cy="510"/>
          </a:xfrm>
        </p:grpSpPr>
        <p:sp>
          <p:nvSpPr>
            <p:cNvPr id="38919" name="圆角矩形 10271">
              <a:extLst>
                <a:ext uri="{FF2B5EF4-FFF2-40B4-BE49-F238E27FC236}">
                  <a16:creationId xmlns:a16="http://schemas.microsoft.com/office/drawing/2014/main" id="{68AFEF54-B528-4947-8F50-90B9E3E82E24}"/>
                </a:ext>
              </a:extLst>
            </p:cNvPr>
            <p:cNvSpPr>
              <a:spLocks noChangeArrowheads="1"/>
            </p:cNvSpPr>
            <p:nvPr/>
          </p:nvSpPr>
          <p:spPr bwMode="auto">
            <a:xfrm>
              <a:off x="1519" y="24"/>
              <a:ext cx="482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FF0000"/>
                </a:solidFill>
              </a:endParaRPr>
            </a:p>
          </p:txBody>
        </p:sp>
        <p:sp>
          <p:nvSpPr>
            <p:cNvPr id="16389" name="任意多边形 10274">
              <a:extLst>
                <a:ext uri="{FF2B5EF4-FFF2-40B4-BE49-F238E27FC236}">
                  <a16:creationId xmlns:a16="http://schemas.microsoft.com/office/drawing/2014/main" id="{5C39B093-8E82-44EC-B200-1705C5151127}"/>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38923" name="文本框 10276">
              <a:extLst>
                <a:ext uri="{FF2B5EF4-FFF2-40B4-BE49-F238E27FC236}">
                  <a16:creationId xmlns:a16="http://schemas.microsoft.com/office/drawing/2014/main" id="{BD1EC754-EED7-4F56-8C9E-B9E8A2025F7D}"/>
                </a:ext>
              </a:extLst>
            </p:cNvPr>
            <p:cNvSpPr txBox="1">
              <a:spLocks noChangeArrowheads="1"/>
            </p:cNvSpPr>
            <p:nvPr/>
          </p:nvSpPr>
          <p:spPr bwMode="auto">
            <a:xfrm>
              <a:off x="2745" y="65"/>
              <a:ext cx="359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a:solidFill>
                    <a:srgbClr val="FF0000"/>
                  </a:solidFill>
                  <a:latin typeface="宋体" panose="02010600030101010101" pitchFamily="2" charset="-122"/>
                  <a:sym typeface="+mn-ea"/>
                </a:rPr>
                <a:t>农产品期货市场</a:t>
              </a:r>
              <a:endParaRPr lang="zh-CN" altLang="en-US" sz="3600" b="1" noProof="1">
                <a:solidFill>
                  <a:srgbClr val="FF0000"/>
                </a:solidFill>
                <a:latin typeface="宋体" panose="02010600030101010101" pitchFamily="2" charset="-122"/>
                <a:sym typeface="+mn-ea"/>
              </a:endParaRPr>
            </a:p>
          </p:txBody>
        </p:sp>
      </p:grpSp>
      <p:sp>
        <p:nvSpPr>
          <p:cNvPr id="38915" name="矩形 10278">
            <a:extLst>
              <a:ext uri="{FF2B5EF4-FFF2-40B4-BE49-F238E27FC236}">
                <a16:creationId xmlns:a16="http://schemas.microsoft.com/office/drawing/2014/main" id="{A81AAA95-2469-45D8-AB6A-2BBA0DF65CBC}"/>
              </a:ext>
            </a:extLst>
          </p:cNvPr>
          <p:cNvSpPr>
            <a:spLocks noChangeArrowheads="1"/>
          </p:cNvSpPr>
          <p:nvPr/>
        </p:nvSpPr>
        <p:spPr bwMode="auto">
          <a:xfrm>
            <a:off x="563563" y="966788"/>
            <a:ext cx="83486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r>
              <a:rPr lang="zh-CN" altLang="en-US">
                <a:solidFill>
                  <a:srgbClr val="C00000"/>
                </a:solidFill>
                <a:latin typeface="宋体" panose="02010600030101010101" pitchFamily="2" charset="-122"/>
                <a:sym typeface="宋体" panose="02010600030101010101" pitchFamily="2" charset="-122"/>
              </a:rPr>
              <a:t>三、农产品期货市场的功能</a:t>
            </a:r>
            <a:endParaRPr lang="en-US" altLang="zh-CN">
              <a:solidFill>
                <a:srgbClr val="C00000"/>
              </a:solidFill>
              <a:latin typeface="宋体" panose="02010600030101010101" pitchFamily="2" charset="-122"/>
              <a:sym typeface="宋体" panose="02010600030101010101" pitchFamily="2" charset="-122"/>
            </a:endParaRPr>
          </a:p>
        </p:txBody>
      </p:sp>
      <p:sp>
        <p:nvSpPr>
          <p:cNvPr id="38916" name="圆角矩形 10273">
            <a:extLst>
              <a:ext uri="{FF2B5EF4-FFF2-40B4-BE49-F238E27FC236}">
                <a16:creationId xmlns:a16="http://schemas.microsoft.com/office/drawing/2014/main" id="{FD1B4DB9-B237-44F7-A20D-854760AF87A9}"/>
              </a:ext>
            </a:extLst>
          </p:cNvPr>
          <p:cNvSpPr>
            <a:spLocks noChangeArrowheads="1"/>
          </p:cNvSpPr>
          <p:nvPr/>
        </p:nvSpPr>
        <p:spPr bwMode="auto">
          <a:xfrm>
            <a:off x="2686050" y="1365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2" name="文本框 1">
            <a:extLst>
              <a:ext uri="{FF2B5EF4-FFF2-40B4-BE49-F238E27FC236}">
                <a16:creationId xmlns:a16="http://schemas.microsoft.com/office/drawing/2014/main" id="{60B1ADFE-8729-4446-BFA4-02B11B89C00F}"/>
              </a:ext>
            </a:extLst>
          </p:cNvPr>
          <p:cNvSpPr txBox="1"/>
          <p:nvPr/>
        </p:nvSpPr>
        <p:spPr>
          <a:xfrm>
            <a:off x="2703513" y="158750"/>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第四节</a:t>
            </a:r>
          </a:p>
        </p:txBody>
      </p:sp>
      <p:graphicFrame>
        <p:nvGraphicFramePr>
          <p:cNvPr id="16" name="图示 15">
            <a:extLst>
              <a:ext uri="{FF2B5EF4-FFF2-40B4-BE49-F238E27FC236}">
                <a16:creationId xmlns:a16="http://schemas.microsoft.com/office/drawing/2014/main" id="{AEEA50CC-EEF4-4991-A594-216110887CC1}"/>
              </a:ext>
            </a:extLst>
          </p:cNvPr>
          <p:cNvGraphicFramePr/>
          <p:nvPr/>
        </p:nvGraphicFramePr>
        <p:xfrm>
          <a:off x="-70068" y="1656978"/>
          <a:ext cx="8982294" cy="460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pull dir="ld"/>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0962" name="组合 10280">
            <a:extLst>
              <a:ext uri="{FF2B5EF4-FFF2-40B4-BE49-F238E27FC236}">
                <a16:creationId xmlns:a16="http://schemas.microsoft.com/office/drawing/2014/main" id="{D2EE7DE6-26F6-4344-8E8F-057F5E0DD438}"/>
              </a:ext>
            </a:extLst>
          </p:cNvPr>
          <p:cNvGrpSpPr>
            <a:grpSpLocks/>
          </p:cNvGrpSpPr>
          <p:nvPr/>
        </p:nvGrpSpPr>
        <p:grpSpPr bwMode="auto">
          <a:xfrm>
            <a:off x="2457450" y="63500"/>
            <a:ext cx="6569075" cy="809625"/>
            <a:chOff x="1519" y="24"/>
            <a:chExt cx="4821" cy="510"/>
          </a:xfrm>
        </p:grpSpPr>
        <p:sp>
          <p:nvSpPr>
            <p:cNvPr id="40967" name="圆角矩形 10271">
              <a:extLst>
                <a:ext uri="{FF2B5EF4-FFF2-40B4-BE49-F238E27FC236}">
                  <a16:creationId xmlns:a16="http://schemas.microsoft.com/office/drawing/2014/main" id="{2AD9B791-E78F-49CF-B690-484DF35958A7}"/>
                </a:ext>
              </a:extLst>
            </p:cNvPr>
            <p:cNvSpPr>
              <a:spLocks noChangeArrowheads="1"/>
            </p:cNvSpPr>
            <p:nvPr/>
          </p:nvSpPr>
          <p:spPr bwMode="auto">
            <a:xfrm>
              <a:off x="1519" y="24"/>
              <a:ext cx="482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FF0000"/>
                </a:solidFill>
              </a:endParaRPr>
            </a:p>
          </p:txBody>
        </p:sp>
        <p:sp>
          <p:nvSpPr>
            <p:cNvPr id="16389" name="任意多边形 10274">
              <a:extLst>
                <a:ext uri="{FF2B5EF4-FFF2-40B4-BE49-F238E27FC236}">
                  <a16:creationId xmlns:a16="http://schemas.microsoft.com/office/drawing/2014/main" id="{5C39B093-8E82-44EC-B200-1705C5151127}"/>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40971" name="文本框 10276">
              <a:extLst>
                <a:ext uri="{FF2B5EF4-FFF2-40B4-BE49-F238E27FC236}">
                  <a16:creationId xmlns:a16="http://schemas.microsoft.com/office/drawing/2014/main" id="{AB0C3280-EE37-41E6-AC50-54C59372E490}"/>
                </a:ext>
              </a:extLst>
            </p:cNvPr>
            <p:cNvSpPr txBox="1">
              <a:spLocks noChangeArrowheads="1"/>
            </p:cNvSpPr>
            <p:nvPr/>
          </p:nvSpPr>
          <p:spPr bwMode="auto">
            <a:xfrm>
              <a:off x="2745" y="65"/>
              <a:ext cx="359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a:solidFill>
                    <a:srgbClr val="FF0000"/>
                  </a:solidFill>
                  <a:latin typeface="宋体" panose="02010600030101010101" pitchFamily="2" charset="-122"/>
                  <a:sym typeface="+mn-ea"/>
                </a:rPr>
                <a:t>农渔产品网络销售市场</a:t>
              </a:r>
              <a:endParaRPr lang="zh-CN" altLang="en-US" sz="3600" b="1" noProof="1">
                <a:solidFill>
                  <a:srgbClr val="FF0000"/>
                </a:solidFill>
                <a:latin typeface="宋体" panose="02010600030101010101" pitchFamily="2" charset="-122"/>
                <a:sym typeface="+mn-ea"/>
              </a:endParaRPr>
            </a:p>
          </p:txBody>
        </p:sp>
      </p:grpSp>
      <p:sp>
        <p:nvSpPr>
          <p:cNvPr id="40963" name="矩形 10278">
            <a:extLst>
              <a:ext uri="{FF2B5EF4-FFF2-40B4-BE49-F238E27FC236}">
                <a16:creationId xmlns:a16="http://schemas.microsoft.com/office/drawing/2014/main" id="{3CA738CF-4D92-4BD8-B4FA-5507A80379D3}"/>
              </a:ext>
            </a:extLst>
          </p:cNvPr>
          <p:cNvSpPr>
            <a:spLocks noChangeArrowheads="1"/>
          </p:cNvSpPr>
          <p:nvPr/>
        </p:nvSpPr>
        <p:spPr bwMode="auto">
          <a:xfrm>
            <a:off x="563563" y="954088"/>
            <a:ext cx="83486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r>
              <a:rPr lang="zh-CN" altLang="en-US">
                <a:solidFill>
                  <a:srgbClr val="C00000"/>
                </a:solidFill>
                <a:latin typeface="宋体" panose="02010600030101010101" pitchFamily="2" charset="-122"/>
                <a:sym typeface="宋体" panose="02010600030101010101" pitchFamily="2" charset="-122"/>
              </a:rPr>
              <a:t>一、农渔产品网络销售市场的产生与发展</a:t>
            </a:r>
            <a:endParaRPr lang="en-US" altLang="zh-CN">
              <a:solidFill>
                <a:srgbClr val="C00000"/>
              </a:solidFill>
              <a:latin typeface="宋体" panose="02010600030101010101" pitchFamily="2" charset="-122"/>
              <a:sym typeface="宋体" panose="02010600030101010101" pitchFamily="2" charset="-122"/>
            </a:endParaRPr>
          </a:p>
          <a:p>
            <a:r>
              <a:rPr lang="zh-CN" altLang="en-US" sz="2800" b="1">
                <a:solidFill>
                  <a:srgbClr val="C00000"/>
                </a:solidFill>
                <a:latin typeface="宋体" panose="02010600030101010101" pitchFamily="2" charset="-122"/>
                <a:sym typeface="宋体" panose="02010600030101010101" pitchFamily="2" charset="-122"/>
              </a:rPr>
              <a:t>（一）农渔产品网络营销的产生</a:t>
            </a:r>
          </a:p>
        </p:txBody>
      </p:sp>
      <p:sp>
        <p:nvSpPr>
          <p:cNvPr id="40964" name="矩形 10279">
            <a:extLst>
              <a:ext uri="{FF2B5EF4-FFF2-40B4-BE49-F238E27FC236}">
                <a16:creationId xmlns:a16="http://schemas.microsoft.com/office/drawing/2014/main" id="{9A7ED9B8-1670-453B-B4E4-5447F5E122EC}"/>
              </a:ext>
            </a:extLst>
          </p:cNvPr>
          <p:cNvSpPr>
            <a:spLocks noChangeArrowheads="1"/>
          </p:cNvSpPr>
          <p:nvPr/>
        </p:nvSpPr>
        <p:spPr bwMode="auto">
          <a:xfrm>
            <a:off x="231775" y="1874838"/>
            <a:ext cx="86614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buClr>
                <a:srgbClr val="D9050A"/>
              </a:buClr>
              <a:buSzPct val="85000"/>
            </a:pPr>
            <a:r>
              <a:rPr lang="en-US" altLang="zh-CN" sz="2800">
                <a:solidFill>
                  <a:srgbClr val="C00000"/>
                </a:solidFill>
                <a:latin typeface="宋体" panose="02010600030101010101" pitchFamily="2" charset="-122"/>
              </a:rPr>
              <a:t>  1</a:t>
            </a:r>
            <a:r>
              <a:rPr lang="zh-CN" altLang="en-US" sz="2800">
                <a:solidFill>
                  <a:srgbClr val="C00000"/>
                </a:solidFill>
                <a:latin typeface="宋体" panose="02010600030101010101" pitchFamily="2" charset="-122"/>
              </a:rPr>
              <a:t>、农渔产品网络营销的含义</a:t>
            </a:r>
          </a:p>
          <a:p>
            <a:pPr algn="just" eaLnBrk="1" latinLnBrk="1" hangingPunct="1">
              <a:buClr>
                <a:srgbClr val="D9050A"/>
              </a:buClr>
              <a:buSzPct val="85000"/>
            </a:pPr>
            <a:r>
              <a:rPr lang="zh-CN" altLang="en-US" sz="2400">
                <a:solidFill>
                  <a:srgbClr val="000000"/>
                </a:solidFill>
                <a:latin typeface="宋体" panose="02010600030101010101" pitchFamily="2" charset="-122"/>
              </a:rPr>
              <a:t>    农渔产品网络营销是指在农渔产品的销售过程中，利用各种信息技术，对农渔产品的供求、价格等信息的发布与收集。以网络为媒介，依托农渔产品生产基地和物流配送体系，为地方农渔产品提高品牌知名度，改善顾客服务、增进顾客关系、开拓网络销售渠道的一种新型营销活动。</a:t>
            </a:r>
            <a:endParaRPr lang="en-US" altLang="zh-CN" sz="2400">
              <a:solidFill>
                <a:srgbClr val="000000"/>
              </a:solidFill>
              <a:latin typeface="宋体" panose="02010600030101010101" pitchFamily="2" charset="-122"/>
            </a:endParaRPr>
          </a:p>
          <a:p>
            <a:pPr algn="just" eaLnBrk="1" latinLnBrk="1" hangingPunct="1">
              <a:spcBef>
                <a:spcPts val="600"/>
              </a:spcBef>
              <a:spcAft>
                <a:spcPts val="600"/>
              </a:spcAft>
              <a:buClr>
                <a:srgbClr val="D9050A"/>
              </a:buClr>
              <a:buSzPct val="85000"/>
            </a:pPr>
            <a:r>
              <a:rPr lang="en-US" altLang="zh-CN" sz="2400">
                <a:solidFill>
                  <a:srgbClr val="000000"/>
                </a:solidFill>
                <a:latin typeface="宋体" panose="02010600030101010101" pitchFamily="2" charset="-122"/>
              </a:rPr>
              <a:t>    </a:t>
            </a:r>
            <a:r>
              <a:rPr lang="zh-CN" altLang="en-US" sz="2400">
                <a:solidFill>
                  <a:srgbClr val="000000"/>
                </a:solidFill>
                <a:latin typeface="宋体" panose="02010600030101010101" pitchFamily="2" charset="-122"/>
              </a:rPr>
              <a:t>其具体内涵主要包括以下几个方面：</a:t>
            </a:r>
          </a:p>
          <a:p>
            <a:pPr algn="just" eaLnBrk="1" latinLnBrk="1" hangingPunct="1">
              <a:buClr>
                <a:srgbClr val="D9050A"/>
              </a:buClr>
              <a:buSzPct val="85000"/>
            </a:pPr>
            <a:r>
              <a:rPr lang="zh-CN" altLang="en-US" sz="2400">
                <a:solidFill>
                  <a:srgbClr val="000000"/>
                </a:solidFill>
                <a:latin typeface="宋体" panose="02010600030101010101" pitchFamily="2" charset="-122"/>
              </a:rPr>
              <a:t>（</a:t>
            </a:r>
            <a:r>
              <a:rPr lang="en-US" altLang="zh-CN" sz="2400">
                <a:solidFill>
                  <a:srgbClr val="000000"/>
                </a:solidFill>
                <a:latin typeface="宋体" panose="02010600030101010101" pitchFamily="2" charset="-122"/>
              </a:rPr>
              <a:t>1</a:t>
            </a:r>
            <a:r>
              <a:rPr lang="zh-CN" altLang="en-US" sz="2400">
                <a:solidFill>
                  <a:srgbClr val="000000"/>
                </a:solidFill>
                <a:latin typeface="宋体" panose="02010600030101010101" pitchFamily="2" charset="-122"/>
              </a:rPr>
              <a:t>）农渔产品网络营销是整个营销策略的其中一个部分。</a:t>
            </a:r>
          </a:p>
          <a:p>
            <a:pPr algn="just" eaLnBrk="1" latinLnBrk="1" hangingPunct="1">
              <a:buClr>
                <a:srgbClr val="D9050A"/>
              </a:buClr>
              <a:buSzPct val="85000"/>
            </a:pPr>
            <a:r>
              <a:rPr lang="zh-CN" altLang="en-US" sz="2400">
                <a:solidFill>
                  <a:srgbClr val="000000"/>
                </a:solidFill>
                <a:latin typeface="宋体" panose="02010600030101010101" pitchFamily="2" charset="-122"/>
              </a:rPr>
              <a:t>（</a:t>
            </a:r>
            <a:r>
              <a:rPr lang="en-US" altLang="zh-CN" sz="2400">
                <a:solidFill>
                  <a:srgbClr val="000000"/>
                </a:solidFill>
                <a:latin typeface="宋体" panose="02010600030101010101" pitchFamily="2" charset="-122"/>
              </a:rPr>
              <a:t>2</a:t>
            </a:r>
            <a:r>
              <a:rPr lang="zh-CN" altLang="en-US" sz="2400">
                <a:solidFill>
                  <a:srgbClr val="000000"/>
                </a:solidFill>
                <a:latin typeface="宋体" panose="02010600030101010101" pitchFamily="2" charset="-122"/>
              </a:rPr>
              <a:t>）农渔产品网络营销不仅仅是指网上销售。</a:t>
            </a:r>
            <a:endParaRPr lang="en-US" altLang="zh-CN" sz="2400">
              <a:solidFill>
                <a:srgbClr val="000000"/>
              </a:solidFill>
              <a:latin typeface="宋体" panose="02010600030101010101" pitchFamily="2" charset="-122"/>
            </a:endParaRPr>
          </a:p>
          <a:p>
            <a:pPr algn="just" eaLnBrk="1" latinLnBrk="1" hangingPunct="1">
              <a:buClr>
                <a:srgbClr val="D9050A"/>
              </a:buClr>
              <a:buSzPct val="85000"/>
            </a:pPr>
            <a:r>
              <a:rPr lang="zh-CN" altLang="en-US" sz="2400">
                <a:solidFill>
                  <a:srgbClr val="000000"/>
                </a:solidFill>
                <a:latin typeface="宋体" panose="02010600030101010101" pitchFamily="2" charset="-122"/>
              </a:rPr>
              <a:t>（</a:t>
            </a:r>
            <a:r>
              <a:rPr lang="en-US" altLang="zh-CN" sz="2400">
                <a:solidFill>
                  <a:srgbClr val="000000"/>
                </a:solidFill>
                <a:latin typeface="宋体" panose="02010600030101010101" pitchFamily="2" charset="-122"/>
              </a:rPr>
              <a:t>3</a:t>
            </a:r>
            <a:r>
              <a:rPr lang="zh-CN" altLang="en-US" sz="2400">
                <a:solidFill>
                  <a:srgbClr val="000000"/>
                </a:solidFill>
                <a:latin typeface="宋体" panose="02010600030101010101" pitchFamily="2" charset="-122"/>
              </a:rPr>
              <a:t>）农渔产品网络营销的核心是创新。</a:t>
            </a:r>
          </a:p>
          <a:p>
            <a:pPr algn="just" eaLnBrk="1" latinLnBrk="1" hangingPunct="1">
              <a:buClr>
                <a:srgbClr val="D9050A"/>
              </a:buClr>
              <a:buSzPct val="85000"/>
            </a:pPr>
            <a:endParaRPr lang="en-US" altLang="en-US" sz="2000">
              <a:solidFill>
                <a:srgbClr val="000000"/>
              </a:solidFill>
              <a:latin typeface="楷体" panose="02010609060101010101" pitchFamily="49" charset="-122"/>
              <a:ea typeface="楷体" panose="02010609060101010101" pitchFamily="49" charset="-122"/>
            </a:endParaRPr>
          </a:p>
        </p:txBody>
      </p:sp>
      <p:sp>
        <p:nvSpPr>
          <p:cNvPr id="40965" name="圆角矩形 10273">
            <a:extLst>
              <a:ext uri="{FF2B5EF4-FFF2-40B4-BE49-F238E27FC236}">
                <a16:creationId xmlns:a16="http://schemas.microsoft.com/office/drawing/2014/main" id="{347B8E6E-6673-4BBD-8C20-FEC0064C07C1}"/>
              </a:ext>
            </a:extLst>
          </p:cNvPr>
          <p:cNvSpPr>
            <a:spLocks noChangeArrowheads="1"/>
          </p:cNvSpPr>
          <p:nvPr/>
        </p:nvSpPr>
        <p:spPr bwMode="auto">
          <a:xfrm>
            <a:off x="2686050" y="1365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2" name="文本框 1">
            <a:extLst>
              <a:ext uri="{FF2B5EF4-FFF2-40B4-BE49-F238E27FC236}">
                <a16:creationId xmlns:a16="http://schemas.microsoft.com/office/drawing/2014/main" id="{60B1ADFE-8729-4446-BFA4-02B11B89C00F}"/>
              </a:ext>
            </a:extLst>
          </p:cNvPr>
          <p:cNvSpPr txBox="1"/>
          <p:nvPr/>
        </p:nvSpPr>
        <p:spPr>
          <a:xfrm>
            <a:off x="2703513" y="158750"/>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第五节</a:t>
            </a:r>
          </a:p>
        </p:txBody>
      </p:sp>
    </p:spTree>
  </p:cSld>
  <p:clrMapOvr>
    <a:masterClrMapping/>
  </p:clrMapOvr>
  <p:transition spd="slow">
    <p:pull dir="ld"/>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3010" name="组合 10280">
            <a:extLst>
              <a:ext uri="{FF2B5EF4-FFF2-40B4-BE49-F238E27FC236}">
                <a16:creationId xmlns:a16="http://schemas.microsoft.com/office/drawing/2014/main" id="{36C85E3B-1DEB-429F-8281-ECEF5E537F8D}"/>
              </a:ext>
            </a:extLst>
          </p:cNvPr>
          <p:cNvGrpSpPr>
            <a:grpSpLocks/>
          </p:cNvGrpSpPr>
          <p:nvPr/>
        </p:nvGrpSpPr>
        <p:grpSpPr bwMode="auto">
          <a:xfrm>
            <a:off x="2457450" y="63500"/>
            <a:ext cx="6569075" cy="809625"/>
            <a:chOff x="1519" y="24"/>
            <a:chExt cx="4821" cy="510"/>
          </a:xfrm>
        </p:grpSpPr>
        <p:sp>
          <p:nvSpPr>
            <p:cNvPr id="43017" name="圆角矩形 10271">
              <a:extLst>
                <a:ext uri="{FF2B5EF4-FFF2-40B4-BE49-F238E27FC236}">
                  <a16:creationId xmlns:a16="http://schemas.microsoft.com/office/drawing/2014/main" id="{6D1705E6-1BFE-4B90-8735-5D95AC0A7628}"/>
                </a:ext>
              </a:extLst>
            </p:cNvPr>
            <p:cNvSpPr>
              <a:spLocks noChangeArrowheads="1"/>
            </p:cNvSpPr>
            <p:nvPr/>
          </p:nvSpPr>
          <p:spPr bwMode="auto">
            <a:xfrm>
              <a:off x="1519" y="24"/>
              <a:ext cx="482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FF0000"/>
                </a:solidFill>
              </a:endParaRPr>
            </a:p>
          </p:txBody>
        </p:sp>
        <p:sp>
          <p:nvSpPr>
            <p:cNvPr id="16389" name="任意多边形 10274">
              <a:extLst>
                <a:ext uri="{FF2B5EF4-FFF2-40B4-BE49-F238E27FC236}">
                  <a16:creationId xmlns:a16="http://schemas.microsoft.com/office/drawing/2014/main" id="{5C39B093-8E82-44EC-B200-1705C5151127}"/>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43021" name="文本框 10276">
              <a:extLst>
                <a:ext uri="{FF2B5EF4-FFF2-40B4-BE49-F238E27FC236}">
                  <a16:creationId xmlns:a16="http://schemas.microsoft.com/office/drawing/2014/main" id="{63DECC23-3348-4BC9-B52D-6F5C96990D18}"/>
                </a:ext>
              </a:extLst>
            </p:cNvPr>
            <p:cNvSpPr txBox="1">
              <a:spLocks noChangeArrowheads="1"/>
            </p:cNvSpPr>
            <p:nvPr/>
          </p:nvSpPr>
          <p:spPr bwMode="auto">
            <a:xfrm>
              <a:off x="2745" y="65"/>
              <a:ext cx="359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a:solidFill>
                    <a:srgbClr val="FF0000"/>
                  </a:solidFill>
                  <a:latin typeface="宋体" panose="02010600030101010101" pitchFamily="2" charset="-122"/>
                  <a:sym typeface="+mn-ea"/>
                </a:rPr>
                <a:t>农渔产品网络销售市场</a:t>
              </a:r>
              <a:endParaRPr lang="zh-CN" altLang="en-US" sz="3600" b="1" noProof="1">
                <a:solidFill>
                  <a:srgbClr val="FF0000"/>
                </a:solidFill>
                <a:latin typeface="宋体" panose="02010600030101010101" pitchFamily="2" charset="-122"/>
                <a:sym typeface="+mn-ea"/>
              </a:endParaRPr>
            </a:p>
          </p:txBody>
        </p:sp>
      </p:grpSp>
      <p:sp>
        <p:nvSpPr>
          <p:cNvPr id="43011" name="矩形 10278">
            <a:extLst>
              <a:ext uri="{FF2B5EF4-FFF2-40B4-BE49-F238E27FC236}">
                <a16:creationId xmlns:a16="http://schemas.microsoft.com/office/drawing/2014/main" id="{8F456113-AE3E-4C3A-BCA7-2EE4C1255C31}"/>
              </a:ext>
            </a:extLst>
          </p:cNvPr>
          <p:cNvSpPr>
            <a:spLocks noChangeArrowheads="1"/>
          </p:cNvSpPr>
          <p:nvPr/>
        </p:nvSpPr>
        <p:spPr bwMode="auto">
          <a:xfrm>
            <a:off x="563563" y="954088"/>
            <a:ext cx="83486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r>
              <a:rPr lang="zh-CN" altLang="en-US">
                <a:solidFill>
                  <a:srgbClr val="C00000"/>
                </a:solidFill>
                <a:latin typeface="宋体" panose="02010600030101010101" pitchFamily="2" charset="-122"/>
                <a:sym typeface="宋体" panose="02010600030101010101" pitchFamily="2" charset="-122"/>
              </a:rPr>
              <a:t>一、农渔产品网络销售市场的产生与发展</a:t>
            </a:r>
            <a:endParaRPr lang="en-US" altLang="zh-CN">
              <a:solidFill>
                <a:srgbClr val="C00000"/>
              </a:solidFill>
              <a:latin typeface="宋体" panose="02010600030101010101" pitchFamily="2" charset="-122"/>
              <a:sym typeface="宋体" panose="02010600030101010101" pitchFamily="2" charset="-122"/>
            </a:endParaRPr>
          </a:p>
          <a:p>
            <a:r>
              <a:rPr lang="zh-CN" altLang="en-US" sz="2800" b="1">
                <a:solidFill>
                  <a:srgbClr val="C00000"/>
                </a:solidFill>
                <a:latin typeface="宋体" panose="02010600030101010101" pitchFamily="2" charset="-122"/>
                <a:sym typeface="宋体" panose="02010600030101010101" pitchFamily="2" charset="-122"/>
              </a:rPr>
              <a:t>（一）农渔产品网络营销的产生</a:t>
            </a:r>
          </a:p>
        </p:txBody>
      </p:sp>
      <p:sp>
        <p:nvSpPr>
          <p:cNvPr id="43012" name="矩形 10279">
            <a:extLst>
              <a:ext uri="{FF2B5EF4-FFF2-40B4-BE49-F238E27FC236}">
                <a16:creationId xmlns:a16="http://schemas.microsoft.com/office/drawing/2014/main" id="{363AE734-DA4F-47CA-962E-1DB86792252C}"/>
              </a:ext>
            </a:extLst>
          </p:cNvPr>
          <p:cNvSpPr>
            <a:spLocks noChangeArrowheads="1"/>
          </p:cNvSpPr>
          <p:nvPr/>
        </p:nvSpPr>
        <p:spPr bwMode="auto">
          <a:xfrm>
            <a:off x="231775" y="1874838"/>
            <a:ext cx="866140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buClr>
                <a:srgbClr val="D9050A"/>
              </a:buClr>
              <a:buSzPct val="85000"/>
            </a:pPr>
            <a:r>
              <a:rPr lang="en-US" altLang="zh-CN" sz="2800" dirty="0">
                <a:solidFill>
                  <a:srgbClr val="C00000"/>
                </a:solidFill>
                <a:latin typeface="宋体" panose="02010600030101010101" pitchFamily="2" charset="-122"/>
              </a:rPr>
              <a:t>  2</a:t>
            </a:r>
            <a:r>
              <a:rPr lang="zh-CN" altLang="en-US" sz="2800" dirty="0">
                <a:solidFill>
                  <a:srgbClr val="C00000"/>
                </a:solidFill>
                <a:latin typeface="宋体" panose="02010600030101010101" pitchFamily="2" charset="-122"/>
              </a:rPr>
              <a:t>、农渔产品网络营销的产生</a:t>
            </a:r>
            <a:endParaRPr lang="en-US" altLang="zh-CN" sz="2800" dirty="0">
              <a:solidFill>
                <a:srgbClr val="C00000"/>
              </a:solidFill>
              <a:latin typeface="宋体" panose="02010600030101010101" pitchFamily="2" charset="-122"/>
            </a:endParaRPr>
          </a:p>
          <a:p>
            <a:pPr algn="just" eaLnBrk="1" latinLnBrk="1" hangingPunct="1">
              <a:buClr>
                <a:srgbClr val="D9050A"/>
              </a:buClr>
              <a:buSzPct val="85000"/>
            </a:pPr>
            <a:r>
              <a:rPr lang="zh-CN" altLang="en-US" sz="2400" dirty="0">
                <a:solidFill>
                  <a:srgbClr val="000000"/>
                </a:solidFill>
                <a:latin typeface="宋体" panose="02010600030101010101" pitchFamily="2" charset="-122"/>
              </a:rPr>
              <a:t>    同传统营销相比，网络营销能够将更好的满足消费者的需求。</a:t>
            </a:r>
            <a:endParaRPr lang="en-US" altLang="zh-CN" sz="2400" dirty="0">
              <a:solidFill>
                <a:srgbClr val="000000"/>
              </a:solidFill>
              <a:latin typeface="宋体" panose="02010600030101010101" pitchFamily="2" charset="-122"/>
            </a:endParaRPr>
          </a:p>
          <a:p>
            <a:pPr algn="just" eaLnBrk="1" latinLnBrk="1" hangingPunct="1">
              <a:buClr>
                <a:srgbClr val="D9050A"/>
              </a:buClr>
              <a:buSzPct val="85000"/>
            </a:pPr>
            <a:r>
              <a:rPr lang="zh-CN" altLang="en-US" sz="2400" dirty="0">
                <a:solidFill>
                  <a:srgbClr val="000000"/>
                </a:solidFill>
                <a:latin typeface="宋体" panose="02010600030101010101" pitchFamily="2" charset="-122"/>
              </a:rPr>
              <a:t>    部分农渔产品生产经营者开始树立网络营销的竞争观念，利用网络广告等信息媒体，扩大农渔产品品牌的知名度，增加销售利润。</a:t>
            </a:r>
            <a:endParaRPr lang="en-US" altLang="en-US" sz="2000" dirty="0">
              <a:solidFill>
                <a:srgbClr val="000000"/>
              </a:solidFill>
              <a:latin typeface="楷体" panose="02010609060101010101" pitchFamily="49" charset="-122"/>
              <a:ea typeface="楷体" panose="02010609060101010101" pitchFamily="49" charset="-122"/>
            </a:endParaRPr>
          </a:p>
        </p:txBody>
      </p:sp>
      <p:sp>
        <p:nvSpPr>
          <p:cNvPr id="43013" name="圆角矩形 10273">
            <a:extLst>
              <a:ext uri="{FF2B5EF4-FFF2-40B4-BE49-F238E27FC236}">
                <a16:creationId xmlns:a16="http://schemas.microsoft.com/office/drawing/2014/main" id="{D8DB886B-B85B-4CF3-8A67-391298170EAD}"/>
              </a:ext>
            </a:extLst>
          </p:cNvPr>
          <p:cNvSpPr>
            <a:spLocks noChangeArrowheads="1"/>
          </p:cNvSpPr>
          <p:nvPr/>
        </p:nvSpPr>
        <p:spPr bwMode="auto">
          <a:xfrm>
            <a:off x="2686050" y="1365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2" name="文本框 1">
            <a:extLst>
              <a:ext uri="{FF2B5EF4-FFF2-40B4-BE49-F238E27FC236}">
                <a16:creationId xmlns:a16="http://schemas.microsoft.com/office/drawing/2014/main" id="{60B1ADFE-8729-4446-BFA4-02B11B89C00F}"/>
              </a:ext>
            </a:extLst>
          </p:cNvPr>
          <p:cNvSpPr txBox="1"/>
          <p:nvPr/>
        </p:nvSpPr>
        <p:spPr>
          <a:xfrm>
            <a:off x="2703513" y="158750"/>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第五节</a:t>
            </a:r>
          </a:p>
        </p:txBody>
      </p:sp>
      <p:sp>
        <p:nvSpPr>
          <p:cNvPr id="43015" name="矩形 2">
            <a:extLst>
              <a:ext uri="{FF2B5EF4-FFF2-40B4-BE49-F238E27FC236}">
                <a16:creationId xmlns:a16="http://schemas.microsoft.com/office/drawing/2014/main" id="{2404142D-A3FC-48C0-B1E3-EB292CDF3355}"/>
              </a:ext>
            </a:extLst>
          </p:cNvPr>
          <p:cNvSpPr>
            <a:spLocks noChangeArrowheads="1"/>
          </p:cNvSpPr>
          <p:nvPr/>
        </p:nvSpPr>
        <p:spPr bwMode="auto">
          <a:xfrm>
            <a:off x="701675" y="4100513"/>
            <a:ext cx="6678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r>
              <a:rPr lang="zh-CN" altLang="en-US" sz="2800" b="1">
                <a:solidFill>
                  <a:srgbClr val="C00000"/>
                </a:solidFill>
                <a:latin typeface="宋体" panose="02010600030101010101" pitchFamily="2" charset="-122"/>
                <a:sym typeface="宋体" panose="02010600030101010101" pitchFamily="2" charset="-122"/>
              </a:rPr>
              <a:t>（二）农渔产品网络营销的产生</a:t>
            </a:r>
          </a:p>
        </p:txBody>
      </p:sp>
      <p:sp>
        <p:nvSpPr>
          <p:cNvPr id="4" name="矩形 3">
            <a:extLst>
              <a:ext uri="{FF2B5EF4-FFF2-40B4-BE49-F238E27FC236}">
                <a16:creationId xmlns:a16="http://schemas.microsoft.com/office/drawing/2014/main" id="{17DEFBC1-E909-4E99-BB2E-E9D9E383A763}"/>
              </a:ext>
            </a:extLst>
          </p:cNvPr>
          <p:cNvSpPr/>
          <p:nvPr/>
        </p:nvSpPr>
        <p:spPr>
          <a:xfrm>
            <a:off x="341313" y="4619625"/>
            <a:ext cx="8570912" cy="1200150"/>
          </a:xfrm>
          <a:prstGeom prst="rect">
            <a:avLst/>
          </a:prstGeom>
        </p:spPr>
        <p:txBody>
          <a:bodyPr>
            <a:spAutoFit/>
          </a:bodyPr>
          <a:lstStyle/>
          <a:p>
            <a:pPr>
              <a:defRPr/>
            </a:pPr>
            <a:r>
              <a:rPr lang="zh-CN" altLang="en-US" sz="2400" dirty="0">
                <a:latin typeface="+mn-ea"/>
                <a:ea typeface="+mn-ea"/>
              </a:rPr>
              <a:t>    自</a:t>
            </a:r>
            <a:r>
              <a:rPr lang="en-US" altLang="zh-CN" sz="2400" dirty="0">
                <a:latin typeface="+mn-ea"/>
                <a:ea typeface="+mn-ea"/>
              </a:rPr>
              <a:t>20</a:t>
            </a:r>
            <a:r>
              <a:rPr lang="zh-CN" altLang="en-US" sz="2400" dirty="0">
                <a:latin typeface="+mn-ea"/>
                <a:ea typeface="+mn-ea"/>
              </a:rPr>
              <a:t>世纪</a:t>
            </a:r>
            <a:r>
              <a:rPr lang="en-US" altLang="zh-CN" sz="2400" dirty="0">
                <a:latin typeface="+mn-ea"/>
                <a:ea typeface="+mn-ea"/>
              </a:rPr>
              <a:t>90</a:t>
            </a:r>
            <a:r>
              <a:rPr lang="zh-CN" altLang="en-US" sz="2400" dirty="0">
                <a:latin typeface="+mn-ea"/>
                <a:ea typeface="+mn-ea"/>
              </a:rPr>
              <a:t>年代中期互联网技术引入中国伊始，我国农业信息网等站点便应运而生，农业部利用中国农业信息网搭建起“一站通”。全国各省市县也建立了本地的农业信息网。</a:t>
            </a:r>
          </a:p>
        </p:txBody>
      </p:sp>
    </p:spTree>
  </p:cSld>
  <p:clrMapOvr>
    <a:masterClrMapping/>
  </p:clrMapOvr>
  <p:transition spd="slow">
    <p:pull dir="ld"/>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5058" name="组合 10280">
            <a:extLst>
              <a:ext uri="{FF2B5EF4-FFF2-40B4-BE49-F238E27FC236}">
                <a16:creationId xmlns:a16="http://schemas.microsoft.com/office/drawing/2014/main" id="{95EFD6EA-F72B-4EEF-9728-2F5DF92A2635}"/>
              </a:ext>
            </a:extLst>
          </p:cNvPr>
          <p:cNvGrpSpPr>
            <a:grpSpLocks/>
          </p:cNvGrpSpPr>
          <p:nvPr/>
        </p:nvGrpSpPr>
        <p:grpSpPr bwMode="auto">
          <a:xfrm>
            <a:off x="2457450" y="63500"/>
            <a:ext cx="6569075" cy="809625"/>
            <a:chOff x="1519" y="24"/>
            <a:chExt cx="4821" cy="510"/>
          </a:xfrm>
        </p:grpSpPr>
        <p:sp>
          <p:nvSpPr>
            <p:cNvPr id="45063" name="圆角矩形 10271">
              <a:extLst>
                <a:ext uri="{FF2B5EF4-FFF2-40B4-BE49-F238E27FC236}">
                  <a16:creationId xmlns:a16="http://schemas.microsoft.com/office/drawing/2014/main" id="{3BBD405C-FDED-41A4-BD3E-6EA8C6A40584}"/>
                </a:ext>
              </a:extLst>
            </p:cNvPr>
            <p:cNvSpPr>
              <a:spLocks noChangeArrowheads="1"/>
            </p:cNvSpPr>
            <p:nvPr/>
          </p:nvSpPr>
          <p:spPr bwMode="auto">
            <a:xfrm>
              <a:off x="1519" y="24"/>
              <a:ext cx="482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FF0000"/>
                </a:solidFill>
              </a:endParaRPr>
            </a:p>
          </p:txBody>
        </p:sp>
        <p:sp>
          <p:nvSpPr>
            <p:cNvPr id="16389" name="任意多边形 10274">
              <a:extLst>
                <a:ext uri="{FF2B5EF4-FFF2-40B4-BE49-F238E27FC236}">
                  <a16:creationId xmlns:a16="http://schemas.microsoft.com/office/drawing/2014/main" id="{5C39B093-8E82-44EC-B200-1705C5151127}"/>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45067" name="文本框 10276">
              <a:extLst>
                <a:ext uri="{FF2B5EF4-FFF2-40B4-BE49-F238E27FC236}">
                  <a16:creationId xmlns:a16="http://schemas.microsoft.com/office/drawing/2014/main" id="{B6AD72C4-0DAD-4692-8640-326C4830361A}"/>
                </a:ext>
              </a:extLst>
            </p:cNvPr>
            <p:cNvSpPr txBox="1">
              <a:spLocks noChangeArrowheads="1"/>
            </p:cNvSpPr>
            <p:nvPr/>
          </p:nvSpPr>
          <p:spPr bwMode="auto">
            <a:xfrm>
              <a:off x="2745" y="65"/>
              <a:ext cx="359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a:solidFill>
                    <a:srgbClr val="FF0000"/>
                  </a:solidFill>
                  <a:latin typeface="宋体" panose="02010600030101010101" pitchFamily="2" charset="-122"/>
                  <a:sym typeface="+mn-ea"/>
                </a:rPr>
                <a:t>农渔产品网络销售市场</a:t>
              </a:r>
              <a:endParaRPr lang="zh-CN" altLang="en-US" sz="3600" b="1" noProof="1">
                <a:solidFill>
                  <a:srgbClr val="FF0000"/>
                </a:solidFill>
                <a:latin typeface="宋体" panose="02010600030101010101" pitchFamily="2" charset="-122"/>
                <a:sym typeface="+mn-ea"/>
              </a:endParaRPr>
            </a:p>
          </p:txBody>
        </p:sp>
      </p:grpSp>
      <p:sp>
        <p:nvSpPr>
          <p:cNvPr id="45059" name="矩形 10278">
            <a:extLst>
              <a:ext uri="{FF2B5EF4-FFF2-40B4-BE49-F238E27FC236}">
                <a16:creationId xmlns:a16="http://schemas.microsoft.com/office/drawing/2014/main" id="{BC48B8DA-39DD-4804-AE0A-2BDBE3F397AA}"/>
              </a:ext>
            </a:extLst>
          </p:cNvPr>
          <p:cNvSpPr>
            <a:spLocks noChangeArrowheads="1"/>
          </p:cNvSpPr>
          <p:nvPr/>
        </p:nvSpPr>
        <p:spPr bwMode="auto">
          <a:xfrm>
            <a:off x="563563" y="954088"/>
            <a:ext cx="83486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r>
              <a:rPr lang="zh-CN" altLang="en-US">
                <a:solidFill>
                  <a:srgbClr val="C00000"/>
                </a:solidFill>
                <a:latin typeface="宋体" panose="02010600030101010101" pitchFamily="2" charset="-122"/>
                <a:sym typeface="宋体" panose="02010600030101010101" pitchFamily="2" charset="-122"/>
              </a:rPr>
              <a:t>一、农渔产品网络销售市场的产生与发展</a:t>
            </a:r>
            <a:endParaRPr lang="en-US" altLang="zh-CN">
              <a:solidFill>
                <a:srgbClr val="C00000"/>
              </a:solidFill>
              <a:latin typeface="宋体" panose="02010600030101010101" pitchFamily="2" charset="-122"/>
              <a:sym typeface="宋体" panose="02010600030101010101" pitchFamily="2" charset="-122"/>
            </a:endParaRPr>
          </a:p>
          <a:p>
            <a:r>
              <a:rPr lang="zh-CN" altLang="en-US" sz="2800" b="1">
                <a:solidFill>
                  <a:srgbClr val="C00000"/>
                </a:solidFill>
                <a:latin typeface="宋体" panose="02010600030101010101" pitchFamily="2" charset="-122"/>
                <a:sym typeface="宋体" panose="02010600030101010101" pitchFamily="2" charset="-122"/>
              </a:rPr>
              <a:t>（三）山东寿光网络销售市场的发展</a:t>
            </a:r>
          </a:p>
        </p:txBody>
      </p:sp>
      <p:sp>
        <p:nvSpPr>
          <p:cNvPr id="45060" name="圆角矩形 10273">
            <a:extLst>
              <a:ext uri="{FF2B5EF4-FFF2-40B4-BE49-F238E27FC236}">
                <a16:creationId xmlns:a16="http://schemas.microsoft.com/office/drawing/2014/main" id="{893266FF-15D3-4309-96F4-19D4C91AB4FB}"/>
              </a:ext>
            </a:extLst>
          </p:cNvPr>
          <p:cNvSpPr>
            <a:spLocks noChangeArrowheads="1"/>
          </p:cNvSpPr>
          <p:nvPr/>
        </p:nvSpPr>
        <p:spPr bwMode="auto">
          <a:xfrm>
            <a:off x="2686050" y="1365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2" name="文本框 1">
            <a:extLst>
              <a:ext uri="{FF2B5EF4-FFF2-40B4-BE49-F238E27FC236}">
                <a16:creationId xmlns:a16="http://schemas.microsoft.com/office/drawing/2014/main" id="{60B1ADFE-8729-4446-BFA4-02B11B89C00F}"/>
              </a:ext>
            </a:extLst>
          </p:cNvPr>
          <p:cNvSpPr txBox="1"/>
          <p:nvPr/>
        </p:nvSpPr>
        <p:spPr>
          <a:xfrm>
            <a:off x="2703513" y="158750"/>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第五节</a:t>
            </a:r>
          </a:p>
        </p:txBody>
      </p:sp>
      <p:sp>
        <p:nvSpPr>
          <p:cNvPr id="45062" name="矩形 3">
            <a:extLst>
              <a:ext uri="{FF2B5EF4-FFF2-40B4-BE49-F238E27FC236}">
                <a16:creationId xmlns:a16="http://schemas.microsoft.com/office/drawing/2014/main" id="{B93B5F79-3577-440F-BA45-604AC7084C1A}"/>
              </a:ext>
            </a:extLst>
          </p:cNvPr>
          <p:cNvSpPr>
            <a:spLocks noChangeArrowheads="1"/>
          </p:cNvSpPr>
          <p:nvPr/>
        </p:nvSpPr>
        <p:spPr bwMode="auto">
          <a:xfrm>
            <a:off x="287338" y="1998663"/>
            <a:ext cx="8739187"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spcBef>
                <a:spcPts val="600"/>
              </a:spcBef>
            </a:pPr>
            <a:r>
              <a:rPr lang="zh-CN" altLang="en-US" sz="2000" dirty="0">
                <a:solidFill>
                  <a:srgbClr val="000000"/>
                </a:solidFill>
                <a:latin typeface="宋体" panose="02010600030101010101" pitchFamily="2" charset="-122"/>
              </a:rPr>
              <a:t>    始建于</a:t>
            </a:r>
            <a:r>
              <a:rPr lang="en-US" altLang="zh-CN" sz="2000" dirty="0">
                <a:solidFill>
                  <a:srgbClr val="000000"/>
                </a:solidFill>
                <a:latin typeface="宋体" panose="02010600030101010101" pitchFamily="2" charset="-122"/>
              </a:rPr>
              <a:t>1984</a:t>
            </a:r>
            <a:r>
              <a:rPr lang="zh-CN" altLang="en-US" sz="2000" dirty="0">
                <a:solidFill>
                  <a:srgbClr val="000000"/>
                </a:solidFill>
                <a:latin typeface="宋体" panose="02010600030101010101" pitchFamily="2" charset="-122"/>
              </a:rPr>
              <a:t>年的山东省寿光蔬菜批发市场，是全国首批</a:t>
            </a:r>
            <a:r>
              <a:rPr lang="en-US" altLang="zh-CN" sz="2000" dirty="0">
                <a:solidFill>
                  <a:srgbClr val="000000"/>
                </a:solidFill>
                <a:latin typeface="宋体" panose="02010600030101010101" pitchFamily="2" charset="-122"/>
              </a:rPr>
              <a:t>151</a:t>
            </a:r>
            <a:r>
              <a:rPr lang="zh-CN" altLang="en-US" sz="2000" dirty="0">
                <a:solidFill>
                  <a:srgbClr val="000000"/>
                </a:solidFill>
                <a:latin typeface="宋体" panose="02010600030101010101" pitchFamily="2" charset="-122"/>
              </a:rPr>
              <a:t>家“农业产业化国家重点龙头企业”和“全国农副产品综合批发市场五十强”、“全国蔬菜批发市场十佳”、“农业部首批定点鲜活农副产品中心批发市场”之一。目前市场上的蔬菜经纪人就有</a:t>
            </a:r>
            <a:r>
              <a:rPr lang="en-US" altLang="zh-CN" sz="2000" dirty="0">
                <a:solidFill>
                  <a:srgbClr val="000000"/>
                </a:solidFill>
                <a:latin typeface="宋体" panose="02010600030101010101" pitchFamily="2" charset="-122"/>
              </a:rPr>
              <a:t>100</a:t>
            </a:r>
            <a:r>
              <a:rPr lang="zh-CN" altLang="en-US" sz="2000" dirty="0">
                <a:solidFill>
                  <a:srgbClr val="000000"/>
                </a:solidFill>
                <a:latin typeface="宋体" panose="02010600030101010101" pitchFamily="2" charset="-122"/>
              </a:rPr>
              <a:t>多名，每个经纪人都有十几个全国各地的客户。平均每年到寿光蔬菜市场购销的客户在</a:t>
            </a:r>
            <a:r>
              <a:rPr lang="en-US" altLang="zh-CN" sz="2000" dirty="0">
                <a:solidFill>
                  <a:srgbClr val="000000"/>
                </a:solidFill>
                <a:latin typeface="宋体" panose="02010600030101010101" pitchFamily="2" charset="-122"/>
              </a:rPr>
              <a:t>4</a:t>
            </a:r>
            <a:r>
              <a:rPr lang="zh-CN" altLang="en-US" sz="2000" dirty="0">
                <a:solidFill>
                  <a:srgbClr val="000000"/>
                </a:solidFill>
                <a:latin typeface="宋体" panose="02010600030101010101" pitchFamily="2" charset="-122"/>
              </a:rPr>
              <a:t>万人次以上，常年经销的客户在</a:t>
            </a:r>
            <a:r>
              <a:rPr lang="en-US" altLang="zh-CN" sz="2000" dirty="0">
                <a:solidFill>
                  <a:srgbClr val="000000"/>
                </a:solidFill>
                <a:latin typeface="宋体" panose="02010600030101010101" pitchFamily="2" charset="-122"/>
              </a:rPr>
              <a:t>2</a:t>
            </a:r>
            <a:r>
              <a:rPr lang="zh-CN" altLang="en-US" sz="2000" dirty="0">
                <a:solidFill>
                  <a:srgbClr val="000000"/>
                </a:solidFill>
                <a:latin typeface="宋体" panose="02010600030101010101" pitchFamily="2" charset="-122"/>
              </a:rPr>
              <a:t>万家以上。每年</a:t>
            </a:r>
            <a:r>
              <a:rPr lang="en-US" altLang="zh-CN" sz="2000" dirty="0">
                <a:solidFill>
                  <a:srgbClr val="000000"/>
                </a:solidFill>
                <a:latin typeface="宋体" panose="02010600030101010101" pitchFamily="2" charset="-122"/>
              </a:rPr>
              <a:t>9</a:t>
            </a:r>
            <a:r>
              <a:rPr lang="zh-CN" altLang="en-US" sz="2000" dirty="0">
                <a:solidFill>
                  <a:srgbClr val="000000"/>
                </a:solidFill>
                <a:latin typeface="宋体" panose="02010600030101010101" pitchFamily="2" charset="-122"/>
              </a:rPr>
              <a:t>月到次年</a:t>
            </a:r>
            <a:r>
              <a:rPr lang="en-US" altLang="zh-CN" sz="2000" dirty="0">
                <a:solidFill>
                  <a:srgbClr val="000000"/>
                </a:solidFill>
                <a:latin typeface="宋体" panose="02010600030101010101" pitchFamily="2" charset="-122"/>
              </a:rPr>
              <a:t>5</a:t>
            </a:r>
            <a:r>
              <a:rPr lang="zh-CN" altLang="en-US" sz="2000" dirty="0">
                <a:solidFill>
                  <a:srgbClr val="000000"/>
                </a:solidFill>
                <a:latin typeface="宋体" panose="02010600030101010101" pitchFamily="2" charset="-122"/>
              </a:rPr>
              <a:t>月份的蔬菜购销旺季，批发市场的日平均蔬菜交易量在</a:t>
            </a:r>
            <a:r>
              <a:rPr lang="en-US" altLang="zh-CN" sz="2000" dirty="0">
                <a:solidFill>
                  <a:srgbClr val="000000"/>
                </a:solidFill>
                <a:latin typeface="宋体" panose="02010600030101010101" pitchFamily="2" charset="-122"/>
              </a:rPr>
              <a:t>500</a:t>
            </a:r>
            <a:r>
              <a:rPr lang="zh-CN" altLang="en-US" sz="2000" dirty="0">
                <a:solidFill>
                  <a:srgbClr val="000000"/>
                </a:solidFill>
                <a:latin typeface="宋体" panose="02010600030101010101" pitchFamily="2" charset="-122"/>
              </a:rPr>
              <a:t>万千克左右。</a:t>
            </a:r>
            <a:endParaRPr lang="en-US" altLang="zh-CN" sz="2000" dirty="0">
              <a:solidFill>
                <a:srgbClr val="000000"/>
              </a:solidFill>
              <a:latin typeface="宋体" panose="02010600030101010101" pitchFamily="2" charset="-122"/>
            </a:endParaRPr>
          </a:p>
          <a:p>
            <a:pPr>
              <a:spcBef>
                <a:spcPts val="600"/>
              </a:spcBef>
            </a:pPr>
            <a:r>
              <a:rPr lang="zh-CN" altLang="en-US" sz="2000" dirty="0">
                <a:solidFill>
                  <a:srgbClr val="000000"/>
                </a:solidFill>
                <a:latin typeface="宋体" panose="02010600030101010101" pitchFamily="2" charset="-122"/>
              </a:rPr>
              <a:t>    目前，该市正在建设的电子商务产业园就是依托寿光专业市场和产业集群，以电子商务为主线，重点构建电商交易技术平台，引进电子商务企业及电子商务服务商，培育和提升传统企业的电子信息化水平，促进传统线下市场和线上市场的共同发展，打造集电商集群、外包服务、营销推广、仓储物流、人才培训于一体的电商产业链，实现产业集群发展。</a:t>
            </a:r>
          </a:p>
        </p:txBody>
      </p:sp>
    </p:spTree>
  </p:cSld>
  <p:clrMapOvr>
    <a:masterClrMapping/>
  </p:clrMapOvr>
  <p:transition spd="slow">
    <p:pull dir="ld"/>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7106" name="组合 10280">
            <a:extLst>
              <a:ext uri="{FF2B5EF4-FFF2-40B4-BE49-F238E27FC236}">
                <a16:creationId xmlns:a16="http://schemas.microsoft.com/office/drawing/2014/main" id="{D8BFC367-DBD6-4389-84E9-4E29378D12AB}"/>
              </a:ext>
            </a:extLst>
          </p:cNvPr>
          <p:cNvGrpSpPr>
            <a:grpSpLocks/>
          </p:cNvGrpSpPr>
          <p:nvPr/>
        </p:nvGrpSpPr>
        <p:grpSpPr bwMode="auto">
          <a:xfrm>
            <a:off x="2457450" y="63500"/>
            <a:ext cx="6569075" cy="809625"/>
            <a:chOff x="1519" y="24"/>
            <a:chExt cx="4821" cy="510"/>
          </a:xfrm>
        </p:grpSpPr>
        <p:sp>
          <p:nvSpPr>
            <p:cNvPr id="47113" name="圆角矩形 10271">
              <a:extLst>
                <a:ext uri="{FF2B5EF4-FFF2-40B4-BE49-F238E27FC236}">
                  <a16:creationId xmlns:a16="http://schemas.microsoft.com/office/drawing/2014/main" id="{4EE8123B-FE49-4DE8-AFB9-0419F7C4834F}"/>
                </a:ext>
              </a:extLst>
            </p:cNvPr>
            <p:cNvSpPr>
              <a:spLocks noChangeArrowheads="1"/>
            </p:cNvSpPr>
            <p:nvPr/>
          </p:nvSpPr>
          <p:spPr bwMode="auto">
            <a:xfrm>
              <a:off x="1519" y="24"/>
              <a:ext cx="482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FF0000"/>
                </a:solidFill>
              </a:endParaRPr>
            </a:p>
          </p:txBody>
        </p:sp>
        <p:sp>
          <p:nvSpPr>
            <p:cNvPr id="16389" name="任意多边形 10274">
              <a:extLst>
                <a:ext uri="{FF2B5EF4-FFF2-40B4-BE49-F238E27FC236}">
                  <a16:creationId xmlns:a16="http://schemas.microsoft.com/office/drawing/2014/main" id="{5C39B093-8E82-44EC-B200-1705C5151127}"/>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47117" name="文本框 10276">
              <a:extLst>
                <a:ext uri="{FF2B5EF4-FFF2-40B4-BE49-F238E27FC236}">
                  <a16:creationId xmlns:a16="http://schemas.microsoft.com/office/drawing/2014/main" id="{2773BDB3-42A2-44A9-8323-01D93E13B9C6}"/>
                </a:ext>
              </a:extLst>
            </p:cNvPr>
            <p:cNvSpPr txBox="1">
              <a:spLocks noChangeArrowheads="1"/>
            </p:cNvSpPr>
            <p:nvPr/>
          </p:nvSpPr>
          <p:spPr bwMode="auto">
            <a:xfrm>
              <a:off x="2745" y="65"/>
              <a:ext cx="359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a:solidFill>
                    <a:srgbClr val="FF0000"/>
                  </a:solidFill>
                  <a:latin typeface="宋体" panose="02010600030101010101" pitchFamily="2" charset="-122"/>
                  <a:sym typeface="+mn-ea"/>
                </a:rPr>
                <a:t>农渔产品网络销售市场</a:t>
              </a:r>
              <a:endParaRPr lang="zh-CN" altLang="en-US" sz="3600" b="1" noProof="1">
                <a:solidFill>
                  <a:srgbClr val="FF0000"/>
                </a:solidFill>
                <a:latin typeface="宋体" panose="02010600030101010101" pitchFamily="2" charset="-122"/>
                <a:sym typeface="+mn-ea"/>
              </a:endParaRPr>
            </a:p>
          </p:txBody>
        </p:sp>
      </p:grpSp>
      <p:sp>
        <p:nvSpPr>
          <p:cNvPr id="47107" name="矩形 10278">
            <a:extLst>
              <a:ext uri="{FF2B5EF4-FFF2-40B4-BE49-F238E27FC236}">
                <a16:creationId xmlns:a16="http://schemas.microsoft.com/office/drawing/2014/main" id="{C389FDCF-3C2C-4D95-8FF2-D9E2C7FD73E4}"/>
              </a:ext>
            </a:extLst>
          </p:cNvPr>
          <p:cNvSpPr>
            <a:spLocks noChangeArrowheads="1"/>
          </p:cNvSpPr>
          <p:nvPr/>
        </p:nvSpPr>
        <p:spPr bwMode="auto">
          <a:xfrm>
            <a:off x="563563" y="1043697"/>
            <a:ext cx="83486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r>
              <a:rPr lang="zh-CN" altLang="en-US" dirty="0">
                <a:solidFill>
                  <a:srgbClr val="C00000"/>
                </a:solidFill>
                <a:latin typeface="宋体" panose="02010600030101010101" pitchFamily="2" charset="-122"/>
                <a:sym typeface="宋体" panose="02010600030101010101" pitchFamily="2" charset="-122"/>
              </a:rPr>
              <a:t>二、农渔产品网络销售市场交易模式</a:t>
            </a:r>
            <a:endParaRPr lang="en-US" altLang="zh-CN" dirty="0">
              <a:solidFill>
                <a:srgbClr val="C00000"/>
              </a:solidFill>
              <a:latin typeface="宋体" panose="02010600030101010101" pitchFamily="2" charset="-122"/>
              <a:sym typeface="宋体" panose="02010600030101010101" pitchFamily="2" charset="-122"/>
            </a:endParaRPr>
          </a:p>
          <a:p>
            <a:r>
              <a:rPr lang="zh-CN" altLang="en-US" sz="2800" b="1" dirty="0">
                <a:solidFill>
                  <a:srgbClr val="C00000"/>
                </a:solidFill>
                <a:latin typeface="宋体" panose="02010600030101010101" pitchFamily="2" charset="-122"/>
                <a:sym typeface="宋体" panose="02010600030101010101" pitchFamily="2" charset="-122"/>
              </a:rPr>
              <a:t>（一）</a:t>
            </a:r>
            <a:r>
              <a:rPr lang="en-US" altLang="zh-CN" sz="2800" b="1" dirty="0">
                <a:solidFill>
                  <a:srgbClr val="C00000"/>
                </a:solidFill>
                <a:latin typeface="宋体" panose="02010600030101010101" pitchFamily="2" charset="-122"/>
                <a:sym typeface="宋体" panose="02010600030101010101" pitchFamily="2" charset="-122"/>
              </a:rPr>
              <a:t>B2B</a:t>
            </a:r>
            <a:r>
              <a:rPr lang="zh-CN" altLang="en-US" sz="2800" b="1" dirty="0">
                <a:solidFill>
                  <a:srgbClr val="C00000"/>
                </a:solidFill>
                <a:latin typeface="宋体" panose="02010600030101010101" pitchFamily="2" charset="-122"/>
                <a:sym typeface="宋体" panose="02010600030101010101" pitchFamily="2" charset="-122"/>
              </a:rPr>
              <a:t>交易模式</a:t>
            </a:r>
          </a:p>
        </p:txBody>
      </p:sp>
      <p:sp>
        <p:nvSpPr>
          <p:cNvPr id="47108" name="矩形 10279">
            <a:extLst>
              <a:ext uri="{FF2B5EF4-FFF2-40B4-BE49-F238E27FC236}">
                <a16:creationId xmlns:a16="http://schemas.microsoft.com/office/drawing/2014/main" id="{74575997-2C1F-4447-A1E2-307FD6F49676}"/>
              </a:ext>
            </a:extLst>
          </p:cNvPr>
          <p:cNvSpPr>
            <a:spLocks noChangeArrowheads="1"/>
          </p:cNvSpPr>
          <p:nvPr/>
        </p:nvSpPr>
        <p:spPr bwMode="auto">
          <a:xfrm>
            <a:off x="231775" y="1939883"/>
            <a:ext cx="86614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buClr>
                <a:srgbClr val="D9050A"/>
              </a:buClr>
              <a:buSzPct val="85000"/>
            </a:pPr>
            <a:r>
              <a:rPr lang="en-US" altLang="zh-CN" sz="2400" dirty="0">
                <a:solidFill>
                  <a:srgbClr val="000000"/>
                </a:solidFill>
                <a:latin typeface="宋体" panose="02010600030101010101" pitchFamily="2" charset="-122"/>
              </a:rPr>
              <a:t>    B2B(Business to Business)</a:t>
            </a:r>
            <a:r>
              <a:rPr lang="zh-CN" altLang="en-US" sz="2400" dirty="0">
                <a:solidFill>
                  <a:srgbClr val="000000"/>
                </a:solidFill>
                <a:latin typeface="宋体" panose="02010600030101010101" pitchFamily="2" charset="-122"/>
              </a:rPr>
              <a:t>交易模式，指的是企业与企业之间依托因特网等现代信息技术手段进行的商务活动。从企业与企业交易关系的角度看，</a:t>
            </a:r>
            <a:r>
              <a:rPr lang="en-US" altLang="zh-CN" sz="2400" dirty="0">
                <a:solidFill>
                  <a:srgbClr val="000000"/>
                </a:solidFill>
                <a:latin typeface="宋体" panose="02010600030101010101" pitchFamily="2" charset="-122"/>
              </a:rPr>
              <a:t>B2B</a:t>
            </a:r>
            <a:r>
              <a:rPr lang="zh-CN" altLang="en-US" sz="2400" dirty="0">
                <a:solidFill>
                  <a:srgbClr val="000000"/>
                </a:solidFill>
                <a:latin typeface="宋体" panose="02010600030101010101" pitchFamily="2" charset="-122"/>
              </a:rPr>
              <a:t>主要分为以企业为中心的</a:t>
            </a:r>
            <a:r>
              <a:rPr lang="en-US" altLang="zh-CN" sz="2400" dirty="0">
                <a:solidFill>
                  <a:srgbClr val="000000"/>
                </a:solidFill>
                <a:latin typeface="宋体" panose="02010600030101010101" pitchFamily="2" charset="-122"/>
              </a:rPr>
              <a:t>B2B</a:t>
            </a:r>
            <a:r>
              <a:rPr lang="zh-CN" altLang="en-US" sz="2400" dirty="0">
                <a:solidFill>
                  <a:srgbClr val="000000"/>
                </a:solidFill>
                <a:latin typeface="宋体" panose="02010600030101010101" pitchFamily="2" charset="-122"/>
              </a:rPr>
              <a:t>、中介型的</a:t>
            </a:r>
            <a:r>
              <a:rPr lang="en-US" altLang="zh-CN" sz="2400" dirty="0">
                <a:solidFill>
                  <a:srgbClr val="000000"/>
                </a:solidFill>
                <a:latin typeface="宋体" panose="02010600030101010101" pitchFamily="2" charset="-122"/>
              </a:rPr>
              <a:t>B2B</a:t>
            </a:r>
            <a:r>
              <a:rPr lang="zh-CN" altLang="en-US" sz="2400" dirty="0">
                <a:solidFill>
                  <a:srgbClr val="000000"/>
                </a:solidFill>
                <a:latin typeface="宋体" panose="02010600030101010101" pitchFamily="2" charset="-122"/>
              </a:rPr>
              <a:t>这两种模式。</a:t>
            </a:r>
            <a:endParaRPr lang="en-US" altLang="en-US" sz="2000" dirty="0">
              <a:solidFill>
                <a:srgbClr val="000000"/>
              </a:solidFill>
              <a:latin typeface="楷体" panose="02010609060101010101" pitchFamily="49" charset="-122"/>
              <a:ea typeface="楷体" panose="02010609060101010101" pitchFamily="49" charset="-122"/>
            </a:endParaRPr>
          </a:p>
        </p:txBody>
      </p:sp>
      <p:sp>
        <p:nvSpPr>
          <p:cNvPr id="47109" name="圆角矩形 10273">
            <a:extLst>
              <a:ext uri="{FF2B5EF4-FFF2-40B4-BE49-F238E27FC236}">
                <a16:creationId xmlns:a16="http://schemas.microsoft.com/office/drawing/2014/main" id="{AFCB22B1-6046-4C2D-9926-3D737B1DE94B}"/>
              </a:ext>
            </a:extLst>
          </p:cNvPr>
          <p:cNvSpPr>
            <a:spLocks noChangeArrowheads="1"/>
          </p:cNvSpPr>
          <p:nvPr/>
        </p:nvSpPr>
        <p:spPr bwMode="auto">
          <a:xfrm>
            <a:off x="2686050" y="1365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2" name="文本框 1">
            <a:extLst>
              <a:ext uri="{FF2B5EF4-FFF2-40B4-BE49-F238E27FC236}">
                <a16:creationId xmlns:a16="http://schemas.microsoft.com/office/drawing/2014/main" id="{60B1ADFE-8729-4446-BFA4-02B11B89C00F}"/>
              </a:ext>
            </a:extLst>
          </p:cNvPr>
          <p:cNvSpPr txBox="1"/>
          <p:nvPr/>
        </p:nvSpPr>
        <p:spPr>
          <a:xfrm>
            <a:off x="2703513" y="158750"/>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第五节</a:t>
            </a:r>
          </a:p>
        </p:txBody>
      </p:sp>
      <p:sp>
        <p:nvSpPr>
          <p:cNvPr id="47111" name="矩形 2">
            <a:extLst>
              <a:ext uri="{FF2B5EF4-FFF2-40B4-BE49-F238E27FC236}">
                <a16:creationId xmlns:a16="http://schemas.microsoft.com/office/drawing/2014/main" id="{44F2BF64-5545-4469-98F4-0580D65B274C}"/>
              </a:ext>
            </a:extLst>
          </p:cNvPr>
          <p:cNvSpPr>
            <a:spLocks noChangeArrowheads="1"/>
          </p:cNvSpPr>
          <p:nvPr/>
        </p:nvSpPr>
        <p:spPr bwMode="auto">
          <a:xfrm>
            <a:off x="656739" y="3460778"/>
            <a:ext cx="66786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C00000"/>
                </a:solidFill>
                <a:latin typeface="宋体" panose="02010600030101010101" pitchFamily="2" charset="-122"/>
                <a:sym typeface="宋体" panose="02010600030101010101" pitchFamily="2" charset="-122"/>
              </a:rPr>
              <a:t>（二）</a:t>
            </a:r>
            <a:r>
              <a:rPr lang="en-US" altLang="zh-CN" sz="2800" b="1" dirty="0">
                <a:solidFill>
                  <a:srgbClr val="C00000"/>
                </a:solidFill>
                <a:latin typeface="宋体" panose="02010600030101010101" pitchFamily="2" charset="-122"/>
                <a:sym typeface="宋体" panose="02010600030101010101" pitchFamily="2" charset="-122"/>
              </a:rPr>
              <a:t>B2C</a:t>
            </a:r>
            <a:r>
              <a:rPr lang="zh-CN" altLang="en-US" sz="2800" b="1" dirty="0">
                <a:solidFill>
                  <a:srgbClr val="C00000"/>
                </a:solidFill>
                <a:latin typeface="宋体" panose="02010600030101010101" pitchFamily="2" charset="-122"/>
                <a:sym typeface="宋体" panose="02010600030101010101" pitchFamily="2" charset="-122"/>
              </a:rPr>
              <a:t>交易模式</a:t>
            </a:r>
          </a:p>
        </p:txBody>
      </p:sp>
      <p:sp>
        <p:nvSpPr>
          <p:cNvPr id="47112" name="矩形 3">
            <a:extLst>
              <a:ext uri="{FF2B5EF4-FFF2-40B4-BE49-F238E27FC236}">
                <a16:creationId xmlns:a16="http://schemas.microsoft.com/office/drawing/2014/main" id="{7D689703-9E8C-4BDB-AD41-0546B7863BF8}"/>
              </a:ext>
            </a:extLst>
          </p:cNvPr>
          <p:cNvSpPr>
            <a:spLocks noChangeArrowheads="1"/>
          </p:cNvSpPr>
          <p:nvPr/>
        </p:nvSpPr>
        <p:spPr bwMode="auto">
          <a:xfrm>
            <a:off x="231775" y="3896519"/>
            <a:ext cx="85709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r>
              <a:rPr lang="zh-CN" altLang="en-US" sz="2400" dirty="0">
                <a:solidFill>
                  <a:srgbClr val="000000"/>
                </a:solidFill>
                <a:latin typeface="宋体" panose="02010600030101010101" pitchFamily="2" charset="-122"/>
              </a:rPr>
              <a:t>    </a:t>
            </a:r>
            <a:r>
              <a:rPr lang="en-US" altLang="zh-CN" sz="2400" dirty="0">
                <a:solidFill>
                  <a:srgbClr val="000000"/>
                </a:solidFill>
                <a:latin typeface="宋体" panose="02010600030101010101" pitchFamily="2" charset="-122"/>
              </a:rPr>
              <a:t>B2C(Business to Customer)</a:t>
            </a:r>
            <a:r>
              <a:rPr lang="zh-CN" altLang="en-US" sz="2400" dirty="0">
                <a:solidFill>
                  <a:srgbClr val="000000"/>
                </a:solidFill>
                <a:latin typeface="宋体" panose="02010600030101010101" pitchFamily="2" charset="-122"/>
              </a:rPr>
              <a:t>交易模式，指的是企业与消费者之间依托因特网等现代信息技术手段进行的商务活动。</a:t>
            </a:r>
            <a:r>
              <a:rPr lang="en-US" altLang="zh-CN" sz="2400" dirty="0">
                <a:solidFill>
                  <a:srgbClr val="000000"/>
                </a:solidFill>
                <a:latin typeface="宋体" panose="02010600030101010101" pitchFamily="2" charset="-122"/>
              </a:rPr>
              <a:t>B2C</a:t>
            </a:r>
            <a:r>
              <a:rPr lang="zh-CN" altLang="en-US" sz="2400" dirty="0">
                <a:solidFill>
                  <a:srgbClr val="000000"/>
                </a:solidFill>
                <a:latin typeface="宋体" panose="02010600030101010101" pitchFamily="2" charset="-122"/>
              </a:rPr>
              <a:t>模式是一种电子化零售。从产品的直接销售对象来看，农渔产品企业</a:t>
            </a:r>
            <a:r>
              <a:rPr lang="en-US" altLang="zh-CN" sz="2400" dirty="0">
                <a:solidFill>
                  <a:srgbClr val="000000"/>
                </a:solidFill>
                <a:latin typeface="宋体" panose="02010600030101010101" pitchFamily="2" charset="-122"/>
              </a:rPr>
              <a:t>B2C</a:t>
            </a:r>
            <a:r>
              <a:rPr lang="zh-CN" altLang="en-US" sz="2400" dirty="0">
                <a:solidFill>
                  <a:srgbClr val="000000"/>
                </a:solidFill>
                <a:latin typeface="宋体" panose="02010600030101010101" pitchFamily="2" charset="-122"/>
              </a:rPr>
              <a:t>模式主要分为网上商城模式、网上零售模式和网上拍卖模式。</a:t>
            </a:r>
          </a:p>
        </p:txBody>
      </p:sp>
    </p:spTree>
  </p:cSld>
  <p:clrMapOvr>
    <a:masterClrMapping/>
  </p:clrMapOvr>
  <p:transition spd="slow">
    <p:pull dir="ld"/>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9154" name="组合 10280">
            <a:extLst>
              <a:ext uri="{FF2B5EF4-FFF2-40B4-BE49-F238E27FC236}">
                <a16:creationId xmlns:a16="http://schemas.microsoft.com/office/drawing/2014/main" id="{E97B6B9A-2F95-4016-8831-B361482E27D4}"/>
              </a:ext>
            </a:extLst>
          </p:cNvPr>
          <p:cNvGrpSpPr>
            <a:grpSpLocks/>
          </p:cNvGrpSpPr>
          <p:nvPr/>
        </p:nvGrpSpPr>
        <p:grpSpPr bwMode="auto">
          <a:xfrm>
            <a:off x="2457450" y="63500"/>
            <a:ext cx="6569075" cy="809625"/>
            <a:chOff x="1519" y="24"/>
            <a:chExt cx="4821" cy="510"/>
          </a:xfrm>
        </p:grpSpPr>
        <p:sp>
          <p:nvSpPr>
            <p:cNvPr id="49161" name="圆角矩形 10271">
              <a:extLst>
                <a:ext uri="{FF2B5EF4-FFF2-40B4-BE49-F238E27FC236}">
                  <a16:creationId xmlns:a16="http://schemas.microsoft.com/office/drawing/2014/main" id="{61452F0C-8754-453C-A035-2D4BF3A81F44}"/>
                </a:ext>
              </a:extLst>
            </p:cNvPr>
            <p:cNvSpPr>
              <a:spLocks noChangeArrowheads="1"/>
            </p:cNvSpPr>
            <p:nvPr/>
          </p:nvSpPr>
          <p:spPr bwMode="auto">
            <a:xfrm>
              <a:off x="1519" y="24"/>
              <a:ext cx="482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FF0000"/>
                </a:solidFill>
              </a:endParaRPr>
            </a:p>
          </p:txBody>
        </p:sp>
        <p:sp>
          <p:nvSpPr>
            <p:cNvPr id="16389" name="任意多边形 10274">
              <a:extLst>
                <a:ext uri="{FF2B5EF4-FFF2-40B4-BE49-F238E27FC236}">
                  <a16:creationId xmlns:a16="http://schemas.microsoft.com/office/drawing/2014/main" id="{5C39B093-8E82-44EC-B200-1705C5151127}"/>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49165" name="文本框 10276">
              <a:extLst>
                <a:ext uri="{FF2B5EF4-FFF2-40B4-BE49-F238E27FC236}">
                  <a16:creationId xmlns:a16="http://schemas.microsoft.com/office/drawing/2014/main" id="{FC5E0C58-57EC-41A9-A8A1-8A0AE24E67C7}"/>
                </a:ext>
              </a:extLst>
            </p:cNvPr>
            <p:cNvSpPr txBox="1">
              <a:spLocks noChangeArrowheads="1"/>
            </p:cNvSpPr>
            <p:nvPr/>
          </p:nvSpPr>
          <p:spPr bwMode="auto">
            <a:xfrm>
              <a:off x="2745" y="65"/>
              <a:ext cx="359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a:solidFill>
                    <a:srgbClr val="FF0000"/>
                  </a:solidFill>
                  <a:latin typeface="宋体" panose="02010600030101010101" pitchFamily="2" charset="-122"/>
                  <a:sym typeface="+mn-ea"/>
                </a:rPr>
                <a:t>农渔产品网络销售市场</a:t>
              </a:r>
              <a:endParaRPr lang="zh-CN" altLang="en-US" sz="3600" b="1" noProof="1">
                <a:solidFill>
                  <a:srgbClr val="FF0000"/>
                </a:solidFill>
                <a:latin typeface="宋体" panose="02010600030101010101" pitchFamily="2" charset="-122"/>
                <a:sym typeface="+mn-ea"/>
              </a:endParaRPr>
            </a:p>
          </p:txBody>
        </p:sp>
      </p:grpSp>
      <p:sp>
        <p:nvSpPr>
          <p:cNvPr id="49155" name="矩形 10278">
            <a:extLst>
              <a:ext uri="{FF2B5EF4-FFF2-40B4-BE49-F238E27FC236}">
                <a16:creationId xmlns:a16="http://schemas.microsoft.com/office/drawing/2014/main" id="{1F4C4335-5AEB-4F50-A95C-B078004D739E}"/>
              </a:ext>
            </a:extLst>
          </p:cNvPr>
          <p:cNvSpPr>
            <a:spLocks noChangeArrowheads="1"/>
          </p:cNvSpPr>
          <p:nvPr/>
        </p:nvSpPr>
        <p:spPr bwMode="auto">
          <a:xfrm>
            <a:off x="563563" y="904875"/>
            <a:ext cx="83486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r>
              <a:rPr lang="zh-CN" altLang="en-US">
                <a:solidFill>
                  <a:srgbClr val="C00000"/>
                </a:solidFill>
                <a:latin typeface="宋体" panose="02010600030101010101" pitchFamily="2" charset="-122"/>
                <a:sym typeface="宋体" panose="02010600030101010101" pitchFamily="2" charset="-122"/>
              </a:rPr>
              <a:t>二、农渔产品网络销售市场交易模式</a:t>
            </a:r>
            <a:endParaRPr lang="en-US" altLang="zh-CN">
              <a:solidFill>
                <a:srgbClr val="C00000"/>
              </a:solidFill>
              <a:latin typeface="宋体" panose="02010600030101010101" pitchFamily="2" charset="-122"/>
              <a:sym typeface="宋体" panose="02010600030101010101" pitchFamily="2" charset="-122"/>
            </a:endParaRPr>
          </a:p>
          <a:p>
            <a:r>
              <a:rPr lang="zh-CN" altLang="en-US" sz="2800" b="1">
                <a:solidFill>
                  <a:srgbClr val="C00000"/>
                </a:solidFill>
                <a:latin typeface="宋体" panose="02010600030101010101" pitchFamily="2" charset="-122"/>
                <a:sym typeface="宋体" panose="02010600030101010101" pitchFamily="2" charset="-122"/>
              </a:rPr>
              <a:t>（三）</a:t>
            </a:r>
            <a:r>
              <a:rPr lang="en-US" altLang="zh-CN" sz="2800" b="1">
                <a:solidFill>
                  <a:srgbClr val="C00000"/>
                </a:solidFill>
                <a:latin typeface="宋体" panose="02010600030101010101" pitchFamily="2" charset="-122"/>
                <a:sym typeface="宋体" panose="02010600030101010101" pitchFamily="2" charset="-122"/>
              </a:rPr>
              <a:t>C2C</a:t>
            </a:r>
            <a:r>
              <a:rPr lang="zh-CN" altLang="en-US" sz="2800" b="1">
                <a:solidFill>
                  <a:srgbClr val="C00000"/>
                </a:solidFill>
                <a:latin typeface="宋体" panose="02010600030101010101" pitchFamily="2" charset="-122"/>
                <a:sym typeface="宋体" panose="02010600030101010101" pitchFamily="2" charset="-122"/>
              </a:rPr>
              <a:t>交易模式</a:t>
            </a:r>
          </a:p>
        </p:txBody>
      </p:sp>
      <p:sp>
        <p:nvSpPr>
          <p:cNvPr id="49156" name="矩形 10279">
            <a:extLst>
              <a:ext uri="{FF2B5EF4-FFF2-40B4-BE49-F238E27FC236}">
                <a16:creationId xmlns:a16="http://schemas.microsoft.com/office/drawing/2014/main" id="{27DD2C2D-FF14-4857-9720-94CF60B80807}"/>
              </a:ext>
            </a:extLst>
          </p:cNvPr>
          <p:cNvSpPr>
            <a:spLocks noChangeArrowheads="1"/>
          </p:cNvSpPr>
          <p:nvPr/>
        </p:nvSpPr>
        <p:spPr bwMode="auto">
          <a:xfrm>
            <a:off x="250825" y="1812925"/>
            <a:ext cx="8661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buClr>
                <a:srgbClr val="D9050A"/>
              </a:buClr>
              <a:buSzPct val="85000"/>
            </a:pPr>
            <a:r>
              <a:rPr lang="en-US" altLang="zh-CN" sz="2400" dirty="0">
                <a:solidFill>
                  <a:srgbClr val="000000"/>
                </a:solidFill>
                <a:latin typeface="宋体" panose="02010600030101010101" pitchFamily="2" charset="-122"/>
              </a:rPr>
              <a:t>    C2C(Customer to Customer)</a:t>
            </a:r>
            <a:r>
              <a:rPr lang="zh-CN" altLang="en-US" sz="2400" dirty="0">
                <a:solidFill>
                  <a:srgbClr val="000000"/>
                </a:solidFill>
                <a:latin typeface="宋体" panose="02010600030101010101" pitchFamily="2" charset="-122"/>
              </a:rPr>
              <a:t>交易模式，指的是消费者个人与消费者个人之间依托因特网等现代信息技术手段进行的商务活动。</a:t>
            </a:r>
            <a:r>
              <a:rPr lang="en-US" altLang="zh-CN" sz="2400" dirty="0">
                <a:solidFill>
                  <a:srgbClr val="000000"/>
                </a:solidFill>
                <a:latin typeface="宋体" panose="02010600030101010101" pitchFamily="2" charset="-122"/>
              </a:rPr>
              <a:t>C2C</a:t>
            </a:r>
            <a:r>
              <a:rPr lang="zh-CN" altLang="en-US" sz="2400" dirty="0">
                <a:solidFill>
                  <a:srgbClr val="000000"/>
                </a:solidFill>
                <a:latin typeface="宋体" panose="02010600030101010101" pitchFamily="2" charset="-122"/>
              </a:rPr>
              <a:t>模式的本质是网上拍卖，它是一种平民之间的自由贸易。</a:t>
            </a:r>
            <a:r>
              <a:rPr lang="en-US" altLang="zh-CN" sz="2400" dirty="0">
                <a:solidFill>
                  <a:srgbClr val="000000"/>
                </a:solidFill>
                <a:latin typeface="宋体" panose="02010600030101010101" pitchFamily="2" charset="-122"/>
              </a:rPr>
              <a:t>C2C</a:t>
            </a:r>
            <a:r>
              <a:rPr lang="zh-CN" altLang="en-US" sz="2400" dirty="0">
                <a:solidFill>
                  <a:srgbClr val="000000"/>
                </a:solidFill>
                <a:latin typeface="宋体" panose="02010600030101010101" pitchFamily="2" charset="-122"/>
              </a:rPr>
              <a:t>交易模式具备以下主要功能：信息发布功能、物品拍卖、拍卖搜索引擎、标的物管理功能。</a:t>
            </a:r>
            <a:endParaRPr lang="en-US" altLang="en-US" sz="2000" dirty="0">
              <a:solidFill>
                <a:srgbClr val="000000"/>
              </a:solidFill>
              <a:latin typeface="楷体" panose="02010609060101010101" pitchFamily="49" charset="-122"/>
              <a:ea typeface="楷体" panose="02010609060101010101" pitchFamily="49" charset="-122"/>
            </a:endParaRPr>
          </a:p>
        </p:txBody>
      </p:sp>
      <p:sp>
        <p:nvSpPr>
          <p:cNvPr id="49157" name="圆角矩形 10273">
            <a:extLst>
              <a:ext uri="{FF2B5EF4-FFF2-40B4-BE49-F238E27FC236}">
                <a16:creationId xmlns:a16="http://schemas.microsoft.com/office/drawing/2014/main" id="{7037AFB4-54AB-4A97-9898-741F8689C246}"/>
              </a:ext>
            </a:extLst>
          </p:cNvPr>
          <p:cNvSpPr>
            <a:spLocks noChangeArrowheads="1"/>
          </p:cNvSpPr>
          <p:nvPr/>
        </p:nvSpPr>
        <p:spPr bwMode="auto">
          <a:xfrm>
            <a:off x="2686050" y="1365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2" name="文本框 1">
            <a:extLst>
              <a:ext uri="{FF2B5EF4-FFF2-40B4-BE49-F238E27FC236}">
                <a16:creationId xmlns:a16="http://schemas.microsoft.com/office/drawing/2014/main" id="{60B1ADFE-8729-4446-BFA4-02B11B89C00F}"/>
              </a:ext>
            </a:extLst>
          </p:cNvPr>
          <p:cNvSpPr txBox="1"/>
          <p:nvPr/>
        </p:nvSpPr>
        <p:spPr>
          <a:xfrm>
            <a:off x="2703513" y="158750"/>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第五节</a:t>
            </a:r>
          </a:p>
        </p:txBody>
      </p:sp>
      <p:sp>
        <p:nvSpPr>
          <p:cNvPr id="49159" name="矩形 2">
            <a:extLst>
              <a:ext uri="{FF2B5EF4-FFF2-40B4-BE49-F238E27FC236}">
                <a16:creationId xmlns:a16="http://schemas.microsoft.com/office/drawing/2014/main" id="{716359F6-FCB4-4FE4-9723-E5BF04D3C27D}"/>
              </a:ext>
            </a:extLst>
          </p:cNvPr>
          <p:cNvSpPr>
            <a:spLocks noChangeArrowheads="1"/>
          </p:cNvSpPr>
          <p:nvPr/>
        </p:nvSpPr>
        <p:spPr bwMode="auto">
          <a:xfrm>
            <a:off x="563563" y="3621088"/>
            <a:ext cx="6678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r>
              <a:rPr lang="zh-CN" altLang="en-US" sz="2800" b="1">
                <a:solidFill>
                  <a:srgbClr val="C00000"/>
                </a:solidFill>
                <a:latin typeface="宋体" panose="02010600030101010101" pitchFamily="2" charset="-122"/>
                <a:sym typeface="宋体" panose="02010600030101010101" pitchFamily="2" charset="-122"/>
              </a:rPr>
              <a:t>（四）</a:t>
            </a:r>
            <a:r>
              <a:rPr lang="en-US" altLang="zh-CN" sz="2800" b="1">
                <a:solidFill>
                  <a:srgbClr val="C00000"/>
                </a:solidFill>
                <a:latin typeface="宋体" panose="02010600030101010101" pitchFamily="2" charset="-122"/>
                <a:sym typeface="宋体" panose="02010600030101010101" pitchFamily="2" charset="-122"/>
              </a:rPr>
              <a:t>B2G</a:t>
            </a:r>
            <a:r>
              <a:rPr lang="zh-CN" altLang="en-US" sz="2800" b="1">
                <a:solidFill>
                  <a:srgbClr val="C00000"/>
                </a:solidFill>
                <a:latin typeface="宋体" panose="02010600030101010101" pitchFamily="2" charset="-122"/>
                <a:sym typeface="宋体" panose="02010600030101010101" pitchFamily="2" charset="-122"/>
              </a:rPr>
              <a:t>交易模式</a:t>
            </a:r>
          </a:p>
        </p:txBody>
      </p:sp>
      <p:sp>
        <p:nvSpPr>
          <p:cNvPr id="49160" name="矩形 3">
            <a:extLst>
              <a:ext uri="{FF2B5EF4-FFF2-40B4-BE49-F238E27FC236}">
                <a16:creationId xmlns:a16="http://schemas.microsoft.com/office/drawing/2014/main" id="{F57F2CE7-2753-48EC-B479-E9CB5B4A0177}"/>
              </a:ext>
            </a:extLst>
          </p:cNvPr>
          <p:cNvSpPr>
            <a:spLocks noChangeArrowheads="1"/>
          </p:cNvSpPr>
          <p:nvPr/>
        </p:nvSpPr>
        <p:spPr bwMode="auto">
          <a:xfrm>
            <a:off x="250825" y="4014788"/>
            <a:ext cx="85709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r>
              <a:rPr lang="zh-CN" altLang="en-US" sz="2400">
                <a:solidFill>
                  <a:srgbClr val="000000"/>
                </a:solidFill>
                <a:latin typeface="宋体" panose="02010600030101010101" pitchFamily="2" charset="-122"/>
              </a:rPr>
              <a:t>    </a:t>
            </a:r>
            <a:r>
              <a:rPr lang="en-US" altLang="zh-CN" sz="2400">
                <a:solidFill>
                  <a:srgbClr val="000000"/>
                </a:solidFill>
                <a:latin typeface="宋体" panose="02010600030101010101" pitchFamily="2" charset="-122"/>
              </a:rPr>
              <a:t>B2G(Business to Government)</a:t>
            </a:r>
            <a:r>
              <a:rPr lang="zh-CN" altLang="en-US" sz="2400">
                <a:solidFill>
                  <a:srgbClr val="000000"/>
                </a:solidFill>
                <a:latin typeface="宋体" panose="02010600030101010101" pitchFamily="2" charset="-122"/>
              </a:rPr>
              <a:t>的电子商务，指的是企业与政府之间依托因特网等现代信息技术手段进行的商务或业务活动。政府与企业之间的各项事务都可以涵盖在其中，包括政府采购、税收、商检、政策条例发布等，企业对政府的电子商务也是政府电子政务活动的一部分。</a:t>
            </a:r>
          </a:p>
        </p:txBody>
      </p:sp>
    </p:spTree>
  </p:cSld>
  <p:clrMapOvr>
    <a:masterClrMapping/>
  </p:clrMapOvr>
  <p:transition spd="slow">
    <p:pull dir="l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矩形 8196">
            <a:extLst>
              <a:ext uri="{FF2B5EF4-FFF2-40B4-BE49-F238E27FC236}">
                <a16:creationId xmlns:a16="http://schemas.microsoft.com/office/drawing/2014/main" id="{C73022B4-0FC2-4F89-BA28-3C325586B891}"/>
              </a:ext>
            </a:extLst>
          </p:cNvPr>
          <p:cNvSpPr>
            <a:spLocks noChangeArrowheads="1"/>
          </p:cNvSpPr>
          <p:nvPr/>
        </p:nvSpPr>
        <p:spPr bwMode="auto">
          <a:xfrm>
            <a:off x="1692275" y="2024063"/>
            <a:ext cx="6378575"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2800" b="1" noProof="1">
                <a:latin typeface="楷体" panose="02010609060101010101" pitchFamily="49" charset="-122"/>
                <a:ea typeface="楷体" panose="02010609060101010101" pitchFamily="49" charset="-122"/>
                <a:cs typeface="宋体" panose="02010600030101010101" pitchFamily="2" charset="-122"/>
              </a:rPr>
              <a:t>第一节  农渔产品市场体系概述</a:t>
            </a:r>
            <a:r>
              <a:rPr lang="zh-CN" altLang="zh-CN" sz="2800" b="1" noProof="1">
                <a:latin typeface="楷体" panose="02010609060101010101" pitchFamily="49" charset="-122"/>
                <a:ea typeface="楷体" panose="02010609060101010101" pitchFamily="49" charset="-122"/>
                <a:cs typeface="宋体" panose="02010600030101010101" pitchFamily="2" charset="-122"/>
              </a:rPr>
              <a:t> </a:t>
            </a:r>
          </a:p>
          <a:p>
            <a:pPr eaLnBrk="1" hangingPunct="1">
              <a:lnSpc>
                <a:spcPct val="150000"/>
              </a:lnSpc>
              <a:buFont typeface="Arial" panose="020B0604020202020204" pitchFamily="34" charset="0"/>
              <a:buNone/>
            </a:pPr>
            <a:r>
              <a:rPr lang="zh-CN" altLang="en-US" sz="2800" b="1" noProof="1">
                <a:latin typeface="楷体" panose="02010609060101010101" pitchFamily="49" charset="-122"/>
                <a:ea typeface="楷体" panose="02010609060101010101" pitchFamily="49" charset="-122"/>
                <a:cs typeface="宋体" panose="02010600030101010101" pitchFamily="2" charset="-122"/>
              </a:rPr>
              <a:t>第二节  农渔产品零售市场</a:t>
            </a:r>
            <a:r>
              <a:rPr lang="zh-CN" altLang="zh-CN" sz="2800" b="1" noProof="1">
                <a:latin typeface="楷体" panose="02010609060101010101" pitchFamily="49" charset="-122"/>
                <a:ea typeface="楷体" panose="02010609060101010101" pitchFamily="49" charset="-122"/>
                <a:cs typeface="宋体" panose="02010600030101010101" pitchFamily="2" charset="-122"/>
              </a:rPr>
              <a:t> </a:t>
            </a:r>
          </a:p>
          <a:p>
            <a:pPr eaLnBrk="1" hangingPunct="1">
              <a:lnSpc>
                <a:spcPct val="150000"/>
              </a:lnSpc>
              <a:buFont typeface="Arial" panose="020B0604020202020204" pitchFamily="34" charset="0"/>
              <a:buNone/>
            </a:pPr>
            <a:r>
              <a:rPr lang="zh-CN" altLang="en-US" sz="2800" b="1" noProof="1">
                <a:latin typeface="楷体" panose="02010609060101010101" pitchFamily="49" charset="-122"/>
                <a:ea typeface="楷体" panose="02010609060101010101" pitchFamily="49" charset="-122"/>
                <a:cs typeface="宋体" panose="02010600030101010101" pitchFamily="2" charset="-122"/>
              </a:rPr>
              <a:t>第三节  农渔产品批发市场</a:t>
            </a:r>
            <a:r>
              <a:rPr lang="zh-CN" altLang="zh-CN" sz="2800" b="1" noProof="1">
                <a:latin typeface="楷体" panose="02010609060101010101" pitchFamily="49" charset="-122"/>
                <a:ea typeface="楷体" panose="02010609060101010101" pitchFamily="49" charset="-122"/>
                <a:cs typeface="宋体" panose="02010600030101010101" pitchFamily="2" charset="-122"/>
              </a:rPr>
              <a:t> </a:t>
            </a:r>
          </a:p>
          <a:p>
            <a:pPr eaLnBrk="1" hangingPunct="1">
              <a:lnSpc>
                <a:spcPct val="150000"/>
              </a:lnSpc>
              <a:buFont typeface="Arial" panose="020B0604020202020204" pitchFamily="34" charset="0"/>
              <a:buNone/>
            </a:pPr>
            <a:r>
              <a:rPr lang="zh-CN" altLang="en-US" sz="2800" b="1" noProof="1">
                <a:latin typeface="楷体" panose="02010609060101010101" pitchFamily="49" charset="-122"/>
                <a:ea typeface="楷体" panose="02010609060101010101" pitchFamily="49" charset="-122"/>
                <a:cs typeface="宋体" panose="02010600030101010101" pitchFamily="2" charset="-122"/>
              </a:rPr>
              <a:t>第四节  农产品期货市场</a:t>
            </a:r>
            <a:r>
              <a:rPr lang="zh-CN" altLang="zh-CN" sz="2800" b="1" noProof="1">
                <a:latin typeface="楷体" panose="02010609060101010101" pitchFamily="49" charset="-122"/>
                <a:ea typeface="楷体" panose="02010609060101010101" pitchFamily="49" charset="-122"/>
                <a:cs typeface="宋体" panose="02010600030101010101" pitchFamily="2" charset="-122"/>
              </a:rPr>
              <a:t> </a:t>
            </a:r>
          </a:p>
          <a:p>
            <a:pPr eaLnBrk="1" hangingPunct="1">
              <a:lnSpc>
                <a:spcPct val="150000"/>
              </a:lnSpc>
              <a:buFont typeface="Arial" panose="020B0604020202020204" pitchFamily="34" charset="0"/>
              <a:buNone/>
            </a:pPr>
            <a:r>
              <a:rPr lang="zh-CN" altLang="en-US" sz="2800" b="1" noProof="1">
                <a:latin typeface="楷体" panose="02010609060101010101" pitchFamily="49" charset="-122"/>
                <a:ea typeface="楷体" panose="02010609060101010101" pitchFamily="49" charset="-122"/>
                <a:cs typeface="宋体" panose="02010600030101010101" pitchFamily="2" charset="-122"/>
              </a:rPr>
              <a:t>第五节  农渔产品网络销售市场</a:t>
            </a:r>
            <a:r>
              <a:rPr lang="zh-CN" altLang="zh-CN" sz="2800" b="1" noProof="1">
                <a:latin typeface="楷体" panose="02010609060101010101" pitchFamily="49" charset="-122"/>
                <a:ea typeface="楷体" panose="02010609060101010101" pitchFamily="49" charset="-122"/>
                <a:cs typeface="宋体" panose="02010600030101010101" pitchFamily="2" charset="-122"/>
              </a:rPr>
              <a:t> </a:t>
            </a:r>
          </a:p>
        </p:txBody>
      </p:sp>
      <p:sp>
        <p:nvSpPr>
          <p:cNvPr id="8208" name="动作按钮: 前进或下一项 8207">
            <a:hlinkClick r:id="" action="ppaction://hlinkshowjump?jump=nextslide" highlightClick="1"/>
            <a:extLst>
              <a:ext uri="{FF2B5EF4-FFF2-40B4-BE49-F238E27FC236}">
                <a16:creationId xmlns:a16="http://schemas.microsoft.com/office/drawing/2014/main" id="{4AC58D46-CAD4-48F6-BE04-EE0BEA73765D}"/>
              </a:ext>
            </a:extLst>
          </p:cNvPr>
          <p:cNvSpPr/>
          <p:nvPr/>
        </p:nvSpPr>
        <p:spPr>
          <a:xfrm>
            <a:off x="2501900" y="1089025"/>
            <a:ext cx="360363" cy="179388"/>
          </a:xfrm>
          <a:prstGeom prst="actionButtonForwardNext">
            <a:avLst/>
          </a:prstGeom>
          <a:noFill/>
          <a:ln w="9525">
            <a:noFill/>
          </a:ln>
        </p:spPr>
        <p:txBody>
          <a:bodyPr wrap="none" anchor="ctr">
            <a:spAutoFit/>
          </a:bodyPr>
          <a:lstStyle/>
          <a:p>
            <a:pPr algn="ctr" eaLnBrk="1" hangingPunct="1">
              <a:buFont typeface="Arial" panose="020B0604020202020204" pitchFamily="34" charset="0"/>
              <a:buNone/>
              <a:defRPr/>
            </a:pPr>
            <a:endParaRPr noProof="1">
              <a:effectLst>
                <a:outerShdw blurRad="38100" dist="38100" dir="2700000">
                  <a:srgbClr val="FFFFFF"/>
                </a:outerShdw>
              </a:effectLst>
              <a:ea typeface="黑体" panose="02010609060101010101" pitchFamily="2" charset="-122"/>
            </a:endParaRPr>
          </a:p>
        </p:txBody>
      </p:sp>
      <p:sp>
        <p:nvSpPr>
          <p:cNvPr id="4" name="标题 3">
            <a:extLst>
              <a:ext uri="{FF2B5EF4-FFF2-40B4-BE49-F238E27FC236}">
                <a16:creationId xmlns:a16="http://schemas.microsoft.com/office/drawing/2014/main" id="{9A07FA63-6C44-4BBF-B4B8-7A452A135F2D}"/>
              </a:ext>
            </a:extLst>
          </p:cNvPr>
          <p:cNvSpPr>
            <a:spLocks noGrp="1"/>
          </p:cNvSpPr>
          <p:nvPr>
            <p:ph type="title"/>
          </p:nvPr>
        </p:nvSpPr>
        <p:spPr>
          <a:xfrm>
            <a:off x="457200" y="696913"/>
            <a:ext cx="8229600" cy="1143000"/>
          </a:xfrm>
        </p:spPr>
        <p:txBody>
          <a:bodyPr/>
          <a:lstStyle/>
          <a:p>
            <a:pPr eaLnBrk="1" hangingPunct="1">
              <a:defRPr/>
            </a:pPr>
            <a:r>
              <a:rPr lang="zh-CN" altLang="en-US" sz="4000" b="1" dirty="0">
                <a:ln w="0"/>
                <a:solidFill>
                  <a:schemeClr val="tx1"/>
                </a:solidFill>
                <a:effectLst>
                  <a:outerShdw blurRad="38100" dist="19050" dir="2700000" algn="tl" rotWithShape="0">
                    <a:schemeClr val="dk1">
                      <a:alpha val="40000"/>
                    </a:schemeClr>
                  </a:outerShdw>
                </a:effectLst>
              </a:rPr>
              <a:t>第三章  农渔产品市场体系</a:t>
            </a:r>
          </a:p>
        </p:txBody>
      </p:sp>
    </p:spTree>
  </p:cSld>
  <p:clrMapOvr>
    <a:masterClrMapping/>
  </p:clrMapOvr>
  <p:transition spd="slow">
    <p:pull dir="ld"/>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51202" name="组合 10280">
            <a:extLst>
              <a:ext uri="{FF2B5EF4-FFF2-40B4-BE49-F238E27FC236}">
                <a16:creationId xmlns:a16="http://schemas.microsoft.com/office/drawing/2014/main" id="{0414B39A-E65D-4F06-98B1-2ECC39001489}"/>
              </a:ext>
            </a:extLst>
          </p:cNvPr>
          <p:cNvGrpSpPr>
            <a:grpSpLocks/>
          </p:cNvGrpSpPr>
          <p:nvPr/>
        </p:nvGrpSpPr>
        <p:grpSpPr bwMode="auto">
          <a:xfrm>
            <a:off x="2457450" y="63500"/>
            <a:ext cx="6569075" cy="809625"/>
            <a:chOff x="1519" y="24"/>
            <a:chExt cx="4821" cy="510"/>
          </a:xfrm>
        </p:grpSpPr>
        <p:sp>
          <p:nvSpPr>
            <p:cNvPr id="51207" name="圆角矩形 10271">
              <a:extLst>
                <a:ext uri="{FF2B5EF4-FFF2-40B4-BE49-F238E27FC236}">
                  <a16:creationId xmlns:a16="http://schemas.microsoft.com/office/drawing/2014/main" id="{B707E3D7-7D65-4DCB-B905-3164A7A4E0C1}"/>
                </a:ext>
              </a:extLst>
            </p:cNvPr>
            <p:cNvSpPr>
              <a:spLocks noChangeArrowheads="1"/>
            </p:cNvSpPr>
            <p:nvPr/>
          </p:nvSpPr>
          <p:spPr bwMode="auto">
            <a:xfrm>
              <a:off x="1519" y="24"/>
              <a:ext cx="482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FF0000"/>
                </a:solidFill>
              </a:endParaRPr>
            </a:p>
          </p:txBody>
        </p:sp>
        <p:sp>
          <p:nvSpPr>
            <p:cNvPr id="16389" name="任意多边形 10274">
              <a:extLst>
                <a:ext uri="{FF2B5EF4-FFF2-40B4-BE49-F238E27FC236}">
                  <a16:creationId xmlns:a16="http://schemas.microsoft.com/office/drawing/2014/main" id="{5C39B093-8E82-44EC-B200-1705C5151127}"/>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51211" name="文本框 10276">
              <a:extLst>
                <a:ext uri="{FF2B5EF4-FFF2-40B4-BE49-F238E27FC236}">
                  <a16:creationId xmlns:a16="http://schemas.microsoft.com/office/drawing/2014/main" id="{9461D81B-CC32-4EA3-A3B9-8461C029A1AD}"/>
                </a:ext>
              </a:extLst>
            </p:cNvPr>
            <p:cNvSpPr txBox="1">
              <a:spLocks noChangeArrowheads="1"/>
            </p:cNvSpPr>
            <p:nvPr/>
          </p:nvSpPr>
          <p:spPr bwMode="auto">
            <a:xfrm>
              <a:off x="2745" y="65"/>
              <a:ext cx="359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a:solidFill>
                    <a:srgbClr val="FF0000"/>
                  </a:solidFill>
                  <a:latin typeface="宋体" panose="02010600030101010101" pitchFamily="2" charset="-122"/>
                  <a:sym typeface="+mn-ea"/>
                </a:rPr>
                <a:t>农渔产品网络销售市场</a:t>
              </a:r>
              <a:endParaRPr lang="zh-CN" altLang="en-US" sz="3600" b="1" noProof="1">
                <a:solidFill>
                  <a:srgbClr val="FF0000"/>
                </a:solidFill>
                <a:latin typeface="宋体" panose="02010600030101010101" pitchFamily="2" charset="-122"/>
                <a:sym typeface="+mn-ea"/>
              </a:endParaRPr>
            </a:p>
          </p:txBody>
        </p:sp>
      </p:grpSp>
      <p:sp>
        <p:nvSpPr>
          <p:cNvPr id="51203" name="矩形 10278">
            <a:extLst>
              <a:ext uri="{FF2B5EF4-FFF2-40B4-BE49-F238E27FC236}">
                <a16:creationId xmlns:a16="http://schemas.microsoft.com/office/drawing/2014/main" id="{09F5C572-65C6-462E-9E37-3E0FF72BE4D1}"/>
              </a:ext>
            </a:extLst>
          </p:cNvPr>
          <p:cNvSpPr>
            <a:spLocks noChangeArrowheads="1"/>
          </p:cNvSpPr>
          <p:nvPr/>
        </p:nvSpPr>
        <p:spPr bwMode="auto">
          <a:xfrm>
            <a:off x="563563" y="954088"/>
            <a:ext cx="83486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r>
              <a:rPr lang="zh-CN" altLang="en-US">
                <a:solidFill>
                  <a:srgbClr val="C00000"/>
                </a:solidFill>
                <a:latin typeface="宋体" panose="02010600030101010101" pitchFamily="2" charset="-122"/>
                <a:sym typeface="宋体" panose="02010600030101010101" pitchFamily="2" charset="-122"/>
              </a:rPr>
              <a:t>三、农渔产品网络销售市场的交易特征</a:t>
            </a:r>
            <a:endParaRPr lang="en-US" altLang="zh-CN">
              <a:solidFill>
                <a:srgbClr val="C00000"/>
              </a:solidFill>
              <a:latin typeface="宋体" panose="02010600030101010101" pitchFamily="2" charset="-122"/>
              <a:sym typeface="宋体" panose="02010600030101010101" pitchFamily="2" charset="-122"/>
            </a:endParaRPr>
          </a:p>
        </p:txBody>
      </p:sp>
      <p:sp>
        <p:nvSpPr>
          <p:cNvPr id="51204" name="矩形 10279">
            <a:extLst>
              <a:ext uri="{FF2B5EF4-FFF2-40B4-BE49-F238E27FC236}">
                <a16:creationId xmlns:a16="http://schemas.microsoft.com/office/drawing/2014/main" id="{E2E79C04-3EA3-4CD7-8FCF-C88997EA30C7}"/>
              </a:ext>
            </a:extLst>
          </p:cNvPr>
          <p:cNvSpPr>
            <a:spLocks noChangeArrowheads="1"/>
          </p:cNvSpPr>
          <p:nvPr/>
        </p:nvSpPr>
        <p:spPr bwMode="auto">
          <a:xfrm>
            <a:off x="250825" y="1620838"/>
            <a:ext cx="8661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spcBef>
                <a:spcPts val="600"/>
              </a:spcBef>
              <a:buClr>
                <a:srgbClr val="D9050A"/>
              </a:buClr>
              <a:buSzPct val="85000"/>
            </a:pPr>
            <a:r>
              <a:rPr lang="en-US" altLang="zh-CN" sz="2800" dirty="0">
                <a:solidFill>
                  <a:srgbClr val="000000"/>
                </a:solidFill>
                <a:latin typeface="宋体" panose="02010600030101010101" pitchFamily="2" charset="-122"/>
              </a:rPr>
              <a:t>1</a:t>
            </a:r>
            <a:r>
              <a:rPr lang="zh-CN" altLang="en-US" sz="2800" dirty="0">
                <a:solidFill>
                  <a:srgbClr val="000000"/>
                </a:solidFill>
                <a:latin typeface="宋体" panose="02010600030101010101" pitchFamily="2" charset="-122"/>
              </a:rPr>
              <a:t>、效率高、成本低</a:t>
            </a:r>
          </a:p>
          <a:p>
            <a:pPr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    </a:t>
            </a:r>
            <a:r>
              <a:rPr lang="zh-CN" altLang="en-US" sz="2200" dirty="0">
                <a:solidFill>
                  <a:srgbClr val="000000"/>
                </a:solidFill>
                <a:latin typeface="宋体" panose="02010600030101010101" pitchFamily="2" charset="-122"/>
              </a:rPr>
              <a:t>寿光蔬菜电子交易市场是一个全国性的网上蔬菜交易市场，交易不再局限于一个区域，交易的品种、规格、质量都有统一的标准，可以就近提货，减少了流通成木，交易快捷方便，</a:t>
            </a:r>
            <a:r>
              <a:rPr lang="en-US" altLang="zh-CN" sz="2200" dirty="0">
                <a:solidFill>
                  <a:srgbClr val="000000"/>
                </a:solidFill>
                <a:latin typeface="宋体" panose="02010600030101010101" pitchFamily="2" charset="-122"/>
              </a:rPr>
              <a:t>2000</a:t>
            </a:r>
            <a:r>
              <a:rPr lang="zh-CN" altLang="en-US" sz="2200" dirty="0">
                <a:solidFill>
                  <a:srgbClr val="000000"/>
                </a:solidFill>
                <a:latin typeface="宋体" panose="02010600030101010101" pitchFamily="2" charset="-122"/>
              </a:rPr>
              <a:t>人同时在线交易，用时</a:t>
            </a:r>
            <a:r>
              <a:rPr lang="en-US" altLang="zh-CN" sz="2200" dirty="0">
                <a:solidFill>
                  <a:srgbClr val="000000"/>
                </a:solidFill>
                <a:latin typeface="宋体" panose="02010600030101010101" pitchFamily="2" charset="-122"/>
              </a:rPr>
              <a:t>0.5</a:t>
            </a:r>
            <a:r>
              <a:rPr lang="zh-CN" altLang="en-US" sz="2200" dirty="0">
                <a:solidFill>
                  <a:srgbClr val="000000"/>
                </a:solidFill>
                <a:latin typeface="宋体" panose="02010600030101010101" pitchFamily="2" charset="-122"/>
              </a:rPr>
              <a:t>秒即可完成，网上交易的手续费是传统交易费的</a:t>
            </a: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左右。</a:t>
            </a:r>
          </a:p>
          <a:p>
            <a:pPr algn="just" eaLnBrk="1" latinLnBrk="1" hangingPunct="1">
              <a:spcBef>
                <a:spcPts val="600"/>
              </a:spcBef>
              <a:buClr>
                <a:srgbClr val="D9050A"/>
              </a:buClr>
              <a:buSzPct val="85000"/>
            </a:pPr>
            <a:r>
              <a:rPr lang="en-US" altLang="zh-CN" sz="2800" dirty="0">
                <a:solidFill>
                  <a:srgbClr val="000000"/>
                </a:solidFill>
                <a:latin typeface="宋体" panose="02010600030101010101" pitchFamily="2" charset="-122"/>
              </a:rPr>
              <a:t>2</a:t>
            </a:r>
            <a:r>
              <a:rPr lang="zh-CN" altLang="en-US" sz="2800" dirty="0">
                <a:solidFill>
                  <a:srgbClr val="000000"/>
                </a:solidFill>
                <a:latin typeface="宋体" panose="02010600030101010101" pitchFamily="2" charset="-122"/>
              </a:rPr>
              <a:t>、交易方式多种多样</a:t>
            </a:r>
          </a:p>
          <a:p>
            <a:pPr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网上交易的方式既有即期交易，也有中期和远期交易。网上交易成为农民（渔民）、加工企业、出口企业搜集信息、洽谈贸易、网上订货、资金结算、验货配货的便捷平台。</a:t>
            </a:r>
          </a:p>
          <a:p>
            <a:pPr algn="just" eaLnBrk="1" latinLnBrk="1" hangingPunct="1">
              <a:spcBef>
                <a:spcPts val="600"/>
              </a:spcBef>
              <a:buClr>
                <a:srgbClr val="D9050A"/>
              </a:buClr>
              <a:buSzPct val="85000"/>
            </a:pPr>
            <a:r>
              <a:rPr lang="en-US" altLang="zh-CN" sz="2800" dirty="0">
                <a:solidFill>
                  <a:srgbClr val="000000"/>
                </a:solidFill>
                <a:latin typeface="宋体" panose="02010600030101010101" pitchFamily="2" charset="-122"/>
              </a:rPr>
              <a:t>3</a:t>
            </a:r>
            <a:r>
              <a:rPr lang="zh-CN" altLang="en-US" sz="2800" dirty="0">
                <a:solidFill>
                  <a:srgbClr val="000000"/>
                </a:solidFill>
                <a:latin typeface="宋体" panose="02010600030101010101" pitchFamily="2" charset="-122"/>
              </a:rPr>
              <a:t>、中远期交易价格具有风险预警功能</a:t>
            </a:r>
          </a:p>
          <a:p>
            <a:pPr algn="just" eaLnBrk="1" latinLnBrk="1" hangingPunct="1">
              <a:buClr>
                <a:srgbClr val="D9050A"/>
              </a:buClr>
              <a:buSzPct val="85000"/>
            </a:pPr>
            <a:endParaRPr lang="en-US" altLang="en-US" sz="2000" dirty="0">
              <a:solidFill>
                <a:srgbClr val="000000"/>
              </a:solidFill>
              <a:latin typeface="楷体" panose="02010609060101010101" pitchFamily="49" charset="-122"/>
              <a:ea typeface="楷体" panose="02010609060101010101" pitchFamily="49" charset="-122"/>
            </a:endParaRPr>
          </a:p>
        </p:txBody>
      </p:sp>
      <p:sp>
        <p:nvSpPr>
          <p:cNvPr id="51205" name="圆角矩形 10273">
            <a:extLst>
              <a:ext uri="{FF2B5EF4-FFF2-40B4-BE49-F238E27FC236}">
                <a16:creationId xmlns:a16="http://schemas.microsoft.com/office/drawing/2014/main" id="{0C97E559-0D9F-46A6-8FBC-71E5411B4D8B}"/>
              </a:ext>
            </a:extLst>
          </p:cNvPr>
          <p:cNvSpPr>
            <a:spLocks noChangeArrowheads="1"/>
          </p:cNvSpPr>
          <p:nvPr/>
        </p:nvSpPr>
        <p:spPr bwMode="auto">
          <a:xfrm>
            <a:off x="2686050" y="1365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2" name="文本框 1">
            <a:extLst>
              <a:ext uri="{FF2B5EF4-FFF2-40B4-BE49-F238E27FC236}">
                <a16:creationId xmlns:a16="http://schemas.microsoft.com/office/drawing/2014/main" id="{60B1ADFE-8729-4446-BFA4-02B11B89C00F}"/>
              </a:ext>
            </a:extLst>
          </p:cNvPr>
          <p:cNvSpPr txBox="1"/>
          <p:nvPr/>
        </p:nvSpPr>
        <p:spPr>
          <a:xfrm>
            <a:off x="2703513" y="158750"/>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第五节</a:t>
            </a:r>
          </a:p>
        </p:txBody>
      </p:sp>
    </p:spTree>
  </p:cSld>
  <p:clrMapOvr>
    <a:masterClrMapping/>
  </p:clrMapOvr>
  <p:transition spd="slow">
    <p:pull dir="ld"/>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7124700" cy="909638"/>
            <a:chOff x="1519" y="27"/>
            <a:chExt cx="4488"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FF0000"/>
                </a:solidFill>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136" y="161"/>
              <a:ext cx="387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a:solidFill>
                    <a:srgbClr val="FF0000"/>
                  </a:solidFill>
                  <a:latin typeface="宋体" panose="02010600030101010101" pitchFamily="2" charset="-122"/>
                  <a:sym typeface="+mn-ea"/>
                </a:rPr>
                <a:t>农渔产品市场体系概述</a:t>
              </a:r>
              <a:endParaRPr lang="zh-CN" altLang="en-US" b="1" noProof="1">
                <a:solidFill>
                  <a:srgbClr val="FF0000"/>
                </a:solidFill>
                <a:latin typeface="宋体" panose="02010600030101010101" pitchFamily="2" charset="-122"/>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577850" y="1063625"/>
            <a:ext cx="8348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a:solidFill>
                  <a:srgbClr val="C00000"/>
                </a:solidFill>
                <a:latin typeface="宋体" panose="02010600030101010101" pitchFamily="2" charset="-122"/>
                <a:sym typeface="宋体" panose="02010600030101010101" pitchFamily="2" charset="-122"/>
              </a:rPr>
              <a:t>一、农渔产品市场体系的定义及其构成</a:t>
            </a:r>
            <a:endParaRPr lang="en-US" altLang="zh-CN">
              <a:solidFill>
                <a:srgbClr val="C00000"/>
              </a:solidFill>
              <a:latin typeface="宋体" panose="02010600030101010101" pitchFamily="2" charset="-122"/>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265113" y="1584325"/>
            <a:ext cx="8661400"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lnSpc>
                <a:spcPct val="120000"/>
              </a:lnSpc>
              <a:buClr>
                <a:srgbClr val="D9050A"/>
              </a:buClr>
              <a:buSzPct val="85000"/>
              <a:buFont typeface="Wingdings" panose="05000000000000000000" pitchFamily="2" charset="2"/>
              <a:buChar char="u"/>
            </a:pPr>
            <a:r>
              <a:rPr lang="zh-CN" altLang="en-US" sz="2800" b="1">
                <a:solidFill>
                  <a:srgbClr val="0070C0"/>
                </a:solidFill>
                <a:latin typeface="宋体" panose="02010600030101010101" pitchFamily="2" charset="-122"/>
              </a:rPr>
              <a:t>农渔产品市场体系</a:t>
            </a:r>
            <a:r>
              <a:rPr lang="zh-CN" altLang="en-US" sz="2400">
                <a:solidFill>
                  <a:srgbClr val="000000"/>
                </a:solidFill>
                <a:latin typeface="宋体" panose="02010600030101010101" pitchFamily="2" charset="-122"/>
              </a:rPr>
              <a:t>，是流通领域内农渔产品经营、交易、管理、服务等组织系统与结构形式的总和，是沟通农渔产品生产与消费（即农渔产品的供给与需求）的桥梁与纽带，是现代农业发展的重要支撑体系。</a:t>
            </a:r>
            <a:endParaRPr lang="en-US" altLang="zh-CN" sz="2400">
              <a:solidFill>
                <a:srgbClr val="000000"/>
              </a:solidFill>
              <a:latin typeface="宋体" panose="02010600030101010101" pitchFamily="2" charset="-122"/>
            </a:endParaRPr>
          </a:p>
          <a:p>
            <a:r>
              <a:rPr lang="zh-CN" altLang="en-US" sz="2800" b="1">
                <a:solidFill>
                  <a:srgbClr val="C00000"/>
                </a:solidFill>
                <a:latin typeface="宋体" panose="02010600030101010101" pitchFamily="2" charset="-122"/>
                <a:sym typeface="宋体" panose="02010600030101010101" pitchFamily="2" charset="-122"/>
              </a:rPr>
              <a:t>  （一）最简单的农渔产品市场体系的构成</a:t>
            </a:r>
            <a:endParaRPr lang="en-US" altLang="zh-CN" sz="2800" b="1">
              <a:solidFill>
                <a:srgbClr val="C00000"/>
              </a:solidFill>
              <a:latin typeface="宋体" panose="02010600030101010101" pitchFamily="2" charset="-122"/>
              <a:sym typeface="宋体" panose="02010600030101010101" pitchFamily="2" charset="-122"/>
            </a:endParaRPr>
          </a:p>
          <a:p>
            <a:endParaRPr lang="en-US" altLang="zh-CN" sz="2800" b="1">
              <a:solidFill>
                <a:srgbClr val="C00000"/>
              </a:solidFill>
              <a:latin typeface="宋体" panose="02010600030101010101" pitchFamily="2" charset="-122"/>
              <a:sym typeface="宋体" panose="02010600030101010101" pitchFamily="2" charset="-122"/>
            </a:endParaRPr>
          </a:p>
          <a:p>
            <a:endParaRPr lang="en-US" altLang="zh-CN" sz="2400">
              <a:solidFill>
                <a:srgbClr val="000000"/>
              </a:solidFill>
              <a:latin typeface="宋体" panose="02010600030101010101" pitchFamily="2" charset="-122"/>
            </a:endParaRPr>
          </a:p>
          <a:p>
            <a:pPr>
              <a:lnSpc>
                <a:spcPct val="110000"/>
              </a:lnSpc>
              <a:buFont typeface="Arial" panose="020B0604020202020204" pitchFamily="34" charset="0"/>
              <a:buNone/>
            </a:pPr>
            <a:r>
              <a:rPr lang="zh-CN" altLang="en-US" sz="2800" b="1">
                <a:solidFill>
                  <a:srgbClr val="C00000"/>
                </a:solidFill>
                <a:latin typeface="宋体" panose="02010600030101010101" pitchFamily="2" charset="-122"/>
                <a:sym typeface="宋体" panose="02010600030101010101" pitchFamily="2" charset="-122"/>
              </a:rPr>
              <a:t>  </a:t>
            </a:r>
            <a:endParaRPr lang="en-US" altLang="zh-CN" sz="2400">
              <a:solidFill>
                <a:srgbClr val="000000"/>
              </a:solidFill>
              <a:latin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第一节</a:t>
            </a:r>
          </a:p>
        </p:txBody>
      </p:sp>
      <p:pic>
        <p:nvPicPr>
          <p:cNvPr id="16391" name="图片 7">
            <a:extLst>
              <a:ext uri="{FF2B5EF4-FFF2-40B4-BE49-F238E27FC236}">
                <a16:creationId xmlns:a16="http://schemas.microsoft.com/office/drawing/2014/main" id="{33E49008-16DE-4583-9516-95FA8F6273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 y="4048125"/>
            <a:ext cx="747077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ld"/>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8434" name="组合 10280">
            <a:extLst>
              <a:ext uri="{FF2B5EF4-FFF2-40B4-BE49-F238E27FC236}">
                <a16:creationId xmlns:a16="http://schemas.microsoft.com/office/drawing/2014/main" id="{4A591600-92CB-45EB-BEF7-41C888573EC4}"/>
              </a:ext>
            </a:extLst>
          </p:cNvPr>
          <p:cNvGrpSpPr>
            <a:grpSpLocks/>
          </p:cNvGrpSpPr>
          <p:nvPr/>
        </p:nvGrpSpPr>
        <p:grpSpPr bwMode="auto">
          <a:xfrm>
            <a:off x="2501900" y="0"/>
            <a:ext cx="7043738" cy="909638"/>
            <a:chOff x="1519" y="27"/>
            <a:chExt cx="4437" cy="573"/>
          </a:xfrm>
        </p:grpSpPr>
        <p:sp>
          <p:nvSpPr>
            <p:cNvPr id="18440" name="圆角矩形 10271">
              <a:extLst>
                <a:ext uri="{FF2B5EF4-FFF2-40B4-BE49-F238E27FC236}">
                  <a16:creationId xmlns:a16="http://schemas.microsoft.com/office/drawing/2014/main" id="{7E22F115-E599-4891-9F81-7A79D81D4FDF}"/>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FF0000"/>
                </a:solidFill>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18444" name="文本框 10276">
              <a:extLst>
                <a:ext uri="{FF2B5EF4-FFF2-40B4-BE49-F238E27FC236}">
                  <a16:creationId xmlns:a16="http://schemas.microsoft.com/office/drawing/2014/main" id="{CB70BE56-3FCD-40C2-9D97-A14759D5D2D4}"/>
                </a:ext>
              </a:extLst>
            </p:cNvPr>
            <p:cNvSpPr txBox="1">
              <a:spLocks noChangeArrowheads="1"/>
            </p:cNvSpPr>
            <p:nvPr/>
          </p:nvSpPr>
          <p:spPr bwMode="auto">
            <a:xfrm>
              <a:off x="2085" y="164"/>
              <a:ext cx="387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a:solidFill>
                    <a:srgbClr val="FF0000"/>
                  </a:solidFill>
                  <a:latin typeface="宋体" panose="02010600030101010101" pitchFamily="2" charset="-122"/>
                  <a:sym typeface="+mn-ea"/>
                </a:rPr>
                <a:t>农渔产品市场体系概述</a:t>
              </a:r>
              <a:endParaRPr lang="zh-CN" altLang="en-US" b="1" noProof="1">
                <a:solidFill>
                  <a:srgbClr val="FF0000"/>
                </a:solidFill>
                <a:latin typeface="宋体" panose="02010600030101010101" pitchFamily="2" charset="-122"/>
                <a:sym typeface="+mn-ea"/>
              </a:endParaRPr>
            </a:p>
          </p:txBody>
        </p:sp>
      </p:grpSp>
      <p:sp>
        <p:nvSpPr>
          <p:cNvPr id="18435" name="矩形 10278">
            <a:extLst>
              <a:ext uri="{FF2B5EF4-FFF2-40B4-BE49-F238E27FC236}">
                <a16:creationId xmlns:a16="http://schemas.microsoft.com/office/drawing/2014/main" id="{5A42B63A-E2FF-4BA8-8BC8-36BC27745C97}"/>
              </a:ext>
            </a:extLst>
          </p:cNvPr>
          <p:cNvSpPr>
            <a:spLocks noChangeArrowheads="1"/>
          </p:cNvSpPr>
          <p:nvPr/>
        </p:nvSpPr>
        <p:spPr bwMode="auto">
          <a:xfrm>
            <a:off x="577850" y="1198563"/>
            <a:ext cx="8348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a:solidFill>
                  <a:srgbClr val="C00000"/>
                </a:solidFill>
                <a:latin typeface="宋体" panose="02010600030101010101" pitchFamily="2" charset="-122"/>
                <a:sym typeface="宋体" panose="02010600030101010101" pitchFamily="2" charset="-122"/>
              </a:rPr>
              <a:t>一、农渔产品市场体系的定义及其构成</a:t>
            </a:r>
            <a:endParaRPr lang="en-US" altLang="zh-CN">
              <a:solidFill>
                <a:srgbClr val="C00000"/>
              </a:solidFill>
              <a:latin typeface="宋体" panose="02010600030101010101" pitchFamily="2" charset="-122"/>
              <a:sym typeface="宋体" panose="02010600030101010101" pitchFamily="2" charset="-122"/>
            </a:endParaRPr>
          </a:p>
        </p:txBody>
      </p:sp>
      <p:sp>
        <p:nvSpPr>
          <p:cNvPr id="18436" name="矩形 10279">
            <a:extLst>
              <a:ext uri="{FF2B5EF4-FFF2-40B4-BE49-F238E27FC236}">
                <a16:creationId xmlns:a16="http://schemas.microsoft.com/office/drawing/2014/main" id="{6117AEEF-C88B-4C75-9259-27E9BC849070}"/>
              </a:ext>
            </a:extLst>
          </p:cNvPr>
          <p:cNvSpPr>
            <a:spLocks noChangeArrowheads="1"/>
          </p:cNvSpPr>
          <p:nvPr/>
        </p:nvSpPr>
        <p:spPr bwMode="auto">
          <a:xfrm>
            <a:off x="265113" y="1758950"/>
            <a:ext cx="86614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lnSpc>
                <a:spcPct val="120000"/>
              </a:lnSpc>
              <a:buClr>
                <a:srgbClr val="D9050A"/>
              </a:buClr>
              <a:buSzPct val="85000"/>
            </a:pPr>
            <a:r>
              <a:rPr lang="zh-CN" altLang="en-US" sz="2800" b="1">
                <a:solidFill>
                  <a:srgbClr val="C00000"/>
                </a:solidFill>
                <a:latin typeface="宋体" panose="02010600030101010101" pitchFamily="2" charset="-122"/>
                <a:sym typeface="宋体" panose="02010600030101010101" pitchFamily="2" charset="-122"/>
              </a:rPr>
              <a:t> （二）有中间环节的农渔产品市场体系的构成</a:t>
            </a:r>
            <a:endParaRPr lang="en-US" altLang="zh-CN" sz="2800" b="1">
              <a:solidFill>
                <a:srgbClr val="C00000"/>
              </a:solidFill>
              <a:latin typeface="宋体" panose="02010600030101010101" pitchFamily="2" charset="-122"/>
              <a:sym typeface="宋体" panose="02010600030101010101" pitchFamily="2" charset="-122"/>
            </a:endParaRPr>
          </a:p>
        </p:txBody>
      </p:sp>
      <p:sp>
        <p:nvSpPr>
          <p:cNvPr id="18437" name="圆角矩形 10273">
            <a:extLst>
              <a:ext uri="{FF2B5EF4-FFF2-40B4-BE49-F238E27FC236}">
                <a16:creationId xmlns:a16="http://schemas.microsoft.com/office/drawing/2014/main" id="{ABFB609A-B8DF-40DA-8D0F-7C278CA06FA3}"/>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第一节</a:t>
            </a:r>
          </a:p>
        </p:txBody>
      </p:sp>
      <p:pic>
        <p:nvPicPr>
          <p:cNvPr id="18439" name="图片 4">
            <a:extLst>
              <a:ext uri="{FF2B5EF4-FFF2-40B4-BE49-F238E27FC236}">
                <a16:creationId xmlns:a16="http://schemas.microsoft.com/office/drawing/2014/main" id="{148EAD52-4C32-4056-91EC-F8D16E1AC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 y="2562225"/>
            <a:ext cx="8875713"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l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矩形 10278">
            <a:extLst>
              <a:ext uri="{FF2B5EF4-FFF2-40B4-BE49-F238E27FC236}">
                <a16:creationId xmlns:a16="http://schemas.microsoft.com/office/drawing/2014/main" id="{33497EAB-9D9E-4454-ABE5-85998E90E575}"/>
              </a:ext>
            </a:extLst>
          </p:cNvPr>
          <p:cNvSpPr>
            <a:spLocks noChangeArrowheads="1"/>
          </p:cNvSpPr>
          <p:nvPr/>
        </p:nvSpPr>
        <p:spPr bwMode="auto">
          <a:xfrm>
            <a:off x="531813" y="1066800"/>
            <a:ext cx="8348662"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dirty="0">
                <a:solidFill>
                  <a:srgbClr val="C00000"/>
                </a:solidFill>
                <a:latin typeface="宋体" panose="02010600030101010101" pitchFamily="2" charset="-122"/>
                <a:sym typeface="宋体" panose="02010600030101010101" pitchFamily="2" charset="-122"/>
              </a:rPr>
              <a:t>二、农渔产品市场体系建设模式</a:t>
            </a:r>
            <a:endParaRPr lang="en-US" altLang="zh-CN" dirty="0">
              <a:solidFill>
                <a:srgbClr val="C00000"/>
              </a:solidFill>
              <a:latin typeface="宋体" panose="02010600030101010101" pitchFamily="2" charset="-122"/>
              <a:sym typeface="宋体" panose="02010600030101010101" pitchFamily="2" charset="-122"/>
            </a:endParaRPr>
          </a:p>
          <a:p>
            <a:pPr>
              <a:buFont typeface="Arial" panose="020B0604020202020204" pitchFamily="34" charset="0"/>
              <a:buNone/>
            </a:pPr>
            <a:r>
              <a:rPr lang="en-US" altLang="zh-CN" sz="2400" dirty="0">
                <a:solidFill>
                  <a:srgbClr val="000000"/>
                </a:solidFill>
                <a:latin typeface="宋体" panose="02010600030101010101" pitchFamily="2" charset="-122"/>
              </a:rPr>
              <a:t>    </a:t>
            </a:r>
            <a:r>
              <a:rPr lang="zh-CN" altLang="zh-CN" sz="2400" dirty="0">
                <a:solidFill>
                  <a:srgbClr val="000000"/>
                </a:solidFill>
                <a:latin typeface="宋体" panose="02010600030101010101" pitchFamily="2" charset="-122"/>
              </a:rPr>
              <a:t>在农渔产品市场体系中，农渔产品的流通渠道可以分为“</a:t>
            </a:r>
            <a:r>
              <a:rPr lang="zh-CN" altLang="zh-CN" sz="2400" b="1" dirty="0">
                <a:solidFill>
                  <a:srgbClr val="0070C0"/>
                </a:solidFill>
                <a:latin typeface="宋体" panose="02010600030101010101" pitchFamily="2" charset="-122"/>
              </a:rPr>
              <a:t>市场流通</a:t>
            </a:r>
            <a:r>
              <a:rPr lang="zh-CN" altLang="zh-CN" sz="2400" dirty="0">
                <a:solidFill>
                  <a:srgbClr val="000000"/>
                </a:solidFill>
                <a:latin typeface="宋体" panose="02010600030101010101" pitchFamily="2" charset="-122"/>
              </a:rPr>
              <a:t>”和“</a:t>
            </a:r>
            <a:r>
              <a:rPr lang="zh-CN" altLang="zh-CN" sz="2400" b="1" dirty="0">
                <a:solidFill>
                  <a:srgbClr val="0070C0"/>
                </a:solidFill>
                <a:latin typeface="宋体" panose="02010600030101010101" pitchFamily="2" charset="-122"/>
              </a:rPr>
              <a:t>市场外流通</a:t>
            </a:r>
            <a:r>
              <a:rPr lang="zh-CN" altLang="zh-CN" sz="2400" dirty="0">
                <a:solidFill>
                  <a:srgbClr val="000000"/>
                </a:solidFill>
                <a:latin typeface="宋体" panose="02010600030101010101" pitchFamily="2" charset="-122"/>
              </a:rPr>
              <a:t>”两大部分。</a:t>
            </a:r>
            <a:endParaRPr lang="en-US" altLang="zh-CN" sz="2400" dirty="0">
              <a:solidFill>
                <a:srgbClr val="000000"/>
              </a:solidFill>
              <a:latin typeface="宋体" panose="02010600030101010101" pitchFamily="2" charset="-122"/>
            </a:endParaRPr>
          </a:p>
          <a:p>
            <a:pPr>
              <a:buFont typeface="Arial" panose="020B0604020202020204" pitchFamily="34" charset="0"/>
              <a:buNone/>
            </a:pPr>
            <a:r>
              <a:rPr lang="en-US" altLang="zh-CN" sz="2400" dirty="0">
                <a:solidFill>
                  <a:srgbClr val="000000"/>
                </a:solidFill>
                <a:latin typeface="宋体" panose="02010600030101010101" pitchFamily="2" charset="-122"/>
              </a:rPr>
              <a:t>    </a:t>
            </a:r>
            <a:r>
              <a:rPr lang="zh-CN" altLang="zh-CN" sz="2400" dirty="0">
                <a:solidFill>
                  <a:srgbClr val="000000"/>
                </a:solidFill>
                <a:latin typeface="宋体" panose="02010600030101010101" pitchFamily="2" charset="-122"/>
              </a:rPr>
              <a:t>从全球农渔产品流通体制的形成及农渔产品市场体系的建设情况来看，农渔产品市场体系建设模式可以分为</a:t>
            </a:r>
            <a:r>
              <a:rPr lang="zh-CN" altLang="zh-CN" sz="2400" b="1" dirty="0">
                <a:solidFill>
                  <a:srgbClr val="0070C0"/>
                </a:solidFill>
                <a:latin typeface="宋体" panose="02010600030101010101" pitchFamily="2" charset="-122"/>
              </a:rPr>
              <a:t>东亚模式</a:t>
            </a:r>
            <a:r>
              <a:rPr lang="zh-CN" altLang="zh-CN" sz="2400" dirty="0">
                <a:solidFill>
                  <a:srgbClr val="000000"/>
                </a:solidFill>
                <a:latin typeface="宋体" panose="02010600030101010101" pitchFamily="2" charset="-122"/>
              </a:rPr>
              <a:t>、</a:t>
            </a:r>
            <a:r>
              <a:rPr lang="zh-CN" altLang="zh-CN" sz="2400" b="1" dirty="0">
                <a:solidFill>
                  <a:srgbClr val="0070C0"/>
                </a:solidFill>
                <a:latin typeface="宋体" panose="02010600030101010101" pitchFamily="2" charset="-122"/>
              </a:rPr>
              <a:t>西欧模式</a:t>
            </a:r>
            <a:r>
              <a:rPr lang="zh-CN" altLang="zh-CN" sz="2400" dirty="0">
                <a:solidFill>
                  <a:srgbClr val="000000"/>
                </a:solidFill>
                <a:latin typeface="宋体" panose="02010600030101010101" pitchFamily="2" charset="-122"/>
              </a:rPr>
              <a:t>和</a:t>
            </a:r>
            <a:r>
              <a:rPr lang="zh-CN" altLang="zh-CN" sz="2400" b="1" dirty="0">
                <a:solidFill>
                  <a:srgbClr val="0070C0"/>
                </a:solidFill>
                <a:latin typeface="宋体" panose="02010600030101010101" pitchFamily="2" charset="-122"/>
              </a:rPr>
              <a:t>北美模式</a:t>
            </a:r>
            <a:r>
              <a:rPr lang="zh-CN" altLang="zh-CN" sz="2400" dirty="0">
                <a:solidFill>
                  <a:srgbClr val="000000"/>
                </a:solidFill>
                <a:latin typeface="宋体" panose="02010600030101010101" pitchFamily="2" charset="-122"/>
              </a:rPr>
              <a:t>三大类。</a:t>
            </a:r>
            <a:endParaRPr lang="zh-CN" altLang="en-US" sz="2400" dirty="0">
              <a:solidFill>
                <a:srgbClr val="000000"/>
              </a:solidFill>
              <a:latin typeface="宋体" panose="02010600030101010101" pitchFamily="2" charset="-122"/>
            </a:endParaRPr>
          </a:p>
          <a:p>
            <a:pPr>
              <a:buFont typeface="Arial" panose="020B0604020202020204" pitchFamily="34" charset="0"/>
              <a:buNone/>
            </a:pPr>
            <a:r>
              <a:rPr lang="zh-CN" altLang="en-US" sz="2800" b="1" dirty="0">
                <a:solidFill>
                  <a:srgbClr val="C00000"/>
                </a:solidFill>
                <a:latin typeface="宋体" panose="02010600030101010101" pitchFamily="2" charset="-122"/>
                <a:sym typeface="宋体" panose="02010600030101010101" pitchFamily="2" charset="-122"/>
              </a:rPr>
              <a:t>（一）东亚模式</a:t>
            </a:r>
            <a:endParaRPr lang="en-US" altLang="zh-CN" sz="2800" b="1" dirty="0">
              <a:solidFill>
                <a:srgbClr val="C00000"/>
              </a:solidFill>
              <a:latin typeface="宋体" panose="02010600030101010101" pitchFamily="2" charset="-122"/>
              <a:sym typeface="宋体" panose="02010600030101010101" pitchFamily="2" charset="-122"/>
            </a:endParaRPr>
          </a:p>
          <a:p>
            <a:pPr>
              <a:spcBef>
                <a:spcPts val="600"/>
              </a:spcBef>
              <a:buFont typeface="Arial" panose="020B0604020202020204" pitchFamily="34" charset="0"/>
              <a:buNone/>
            </a:pPr>
            <a:r>
              <a:rPr lang="en-US" altLang="zh-CN" sz="2400" dirty="0">
                <a:latin typeface="Times New Roman" panose="02020603050405020304" pitchFamily="18" charset="0"/>
                <a:cs typeface="Times New Roman" panose="02020603050405020304" pitchFamily="18" charset="0"/>
              </a:rPr>
              <a:t>        </a:t>
            </a:r>
            <a:r>
              <a:rPr lang="zh-CN" altLang="zh-CN" sz="2400" dirty="0">
                <a:solidFill>
                  <a:srgbClr val="000000"/>
                </a:solidFill>
                <a:latin typeface="宋体" panose="02010600030101010101" pitchFamily="2" charset="-122"/>
              </a:rPr>
              <a:t>典型特点是均以批发市场为农渔产品主要流通渠道，以拍卖为手段。典型代表有日本、韩国和我国台湾省。</a:t>
            </a:r>
            <a:endParaRPr lang="zh-CN" altLang="en-US" sz="2400" dirty="0">
              <a:solidFill>
                <a:srgbClr val="000000"/>
              </a:solidFill>
              <a:latin typeface="宋体" panose="02010600030101010101" pitchFamily="2" charset="-122"/>
              <a:sym typeface="宋体" panose="02010600030101010101" pitchFamily="2" charset="-122"/>
            </a:endParaRPr>
          </a:p>
        </p:txBody>
      </p:sp>
      <p:sp>
        <p:nvSpPr>
          <p:cNvPr id="20483" name="矩形 1">
            <a:extLst>
              <a:ext uri="{FF2B5EF4-FFF2-40B4-BE49-F238E27FC236}">
                <a16:creationId xmlns:a16="http://schemas.microsoft.com/office/drawing/2014/main" id="{F583FB4B-82E6-4D6F-A1D0-5A8FF9BCF508}"/>
              </a:ext>
            </a:extLst>
          </p:cNvPr>
          <p:cNvSpPr>
            <a:spLocks noChangeArrowheads="1"/>
          </p:cNvSpPr>
          <p:nvPr/>
        </p:nvSpPr>
        <p:spPr bwMode="auto">
          <a:xfrm>
            <a:off x="531813" y="4610101"/>
            <a:ext cx="2709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2800" b="1" dirty="0">
                <a:solidFill>
                  <a:srgbClr val="C00000"/>
                </a:solidFill>
                <a:latin typeface="宋体" panose="02010600030101010101" pitchFamily="2" charset="-122"/>
                <a:sym typeface="宋体" panose="02010600030101010101" pitchFamily="2" charset="-122"/>
              </a:rPr>
              <a:t>（二）西欧模式</a:t>
            </a:r>
          </a:p>
        </p:txBody>
      </p:sp>
      <p:grpSp>
        <p:nvGrpSpPr>
          <p:cNvPr id="20484" name="组合 10280">
            <a:extLst>
              <a:ext uri="{FF2B5EF4-FFF2-40B4-BE49-F238E27FC236}">
                <a16:creationId xmlns:a16="http://schemas.microsoft.com/office/drawing/2014/main" id="{2F397DAD-037A-4C7E-B855-3C8CD6DFF890}"/>
              </a:ext>
            </a:extLst>
          </p:cNvPr>
          <p:cNvGrpSpPr>
            <a:grpSpLocks/>
          </p:cNvGrpSpPr>
          <p:nvPr/>
        </p:nvGrpSpPr>
        <p:grpSpPr bwMode="auto">
          <a:xfrm>
            <a:off x="2501900" y="0"/>
            <a:ext cx="7083425" cy="909638"/>
            <a:chOff x="1519" y="27"/>
            <a:chExt cx="4462" cy="573"/>
          </a:xfrm>
        </p:grpSpPr>
        <p:sp>
          <p:nvSpPr>
            <p:cNvPr id="20489" name="圆角矩形 10271">
              <a:extLst>
                <a:ext uri="{FF2B5EF4-FFF2-40B4-BE49-F238E27FC236}">
                  <a16:creationId xmlns:a16="http://schemas.microsoft.com/office/drawing/2014/main" id="{83CBF0E2-CDCA-4EE9-8268-4C018BC0529C}"/>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FF0000"/>
                </a:solidFill>
              </a:endParaRPr>
            </a:p>
          </p:txBody>
        </p:sp>
        <p:sp>
          <p:nvSpPr>
            <p:cNvPr id="12" name="任意多边形 10274">
              <a:extLst>
                <a:ext uri="{FF2B5EF4-FFF2-40B4-BE49-F238E27FC236}">
                  <a16:creationId xmlns:a16="http://schemas.microsoft.com/office/drawing/2014/main" id="{4BDD5B4B-CE49-443E-8EA1-FA0E86E33FDB}"/>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20493" name="文本框 12">
              <a:extLst>
                <a:ext uri="{FF2B5EF4-FFF2-40B4-BE49-F238E27FC236}">
                  <a16:creationId xmlns:a16="http://schemas.microsoft.com/office/drawing/2014/main" id="{5813C4BF-48AE-4867-9FD2-1F81291C9A49}"/>
                </a:ext>
              </a:extLst>
            </p:cNvPr>
            <p:cNvSpPr txBox="1">
              <a:spLocks noChangeArrowheads="1"/>
            </p:cNvSpPr>
            <p:nvPr/>
          </p:nvSpPr>
          <p:spPr bwMode="auto">
            <a:xfrm>
              <a:off x="2110" y="177"/>
              <a:ext cx="387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FF0000"/>
                  </a:solidFill>
                  <a:latin typeface="宋体" panose="02010600030101010101" pitchFamily="2" charset="-122"/>
                  <a:sym typeface="+mn-ea"/>
                </a:rPr>
                <a:t>农渔产品市场体系概述</a:t>
              </a:r>
              <a:endParaRPr lang="zh-CN" altLang="en-US" b="1" noProof="1">
                <a:solidFill>
                  <a:srgbClr val="FF0000"/>
                </a:solidFill>
                <a:latin typeface="宋体" panose="02010600030101010101" pitchFamily="2" charset="-122"/>
                <a:sym typeface="+mn-ea"/>
              </a:endParaRPr>
            </a:p>
          </p:txBody>
        </p:sp>
      </p:grpSp>
      <p:sp>
        <p:nvSpPr>
          <p:cNvPr id="15" name="文本框 14">
            <a:extLst>
              <a:ext uri="{FF2B5EF4-FFF2-40B4-BE49-F238E27FC236}">
                <a16:creationId xmlns:a16="http://schemas.microsoft.com/office/drawing/2014/main" id="{28BF463D-7ACE-40A8-8EF3-9C1AE14A924D}"/>
              </a:ext>
            </a:extLst>
          </p:cNvPr>
          <p:cNvSpPr txBox="1"/>
          <p:nvPr/>
        </p:nvSpPr>
        <p:spPr>
          <a:xfrm>
            <a:off x="2586038" y="219075"/>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第一节</a:t>
            </a:r>
          </a:p>
        </p:txBody>
      </p:sp>
      <p:sp>
        <p:nvSpPr>
          <p:cNvPr id="20486" name="圆角矩形 10273">
            <a:extLst>
              <a:ext uri="{FF2B5EF4-FFF2-40B4-BE49-F238E27FC236}">
                <a16:creationId xmlns:a16="http://schemas.microsoft.com/office/drawing/2014/main" id="{55B6A1EA-7F52-4B1B-A404-9AF7A173158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18" name="文本框 17">
            <a:extLst>
              <a:ext uri="{FF2B5EF4-FFF2-40B4-BE49-F238E27FC236}">
                <a16:creationId xmlns:a16="http://schemas.microsoft.com/office/drawing/2014/main" id="{164D14B6-A144-4321-BE2A-745414300D90}"/>
              </a:ext>
            </a:extLst>
          </p:cNvPr>
          <p:cNvSpPr txBox="1"/>
          <p:nvPr/>
        </p:nvSpPr>
        <p:spPr>
          <a:xfrm>
            <a:off x="2608263" y="219075"/>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第一节</a:t>
            </a:r>
          </a:p>
        </p:txBody>
      </p:sp>
      <p:sp>
        <p:nvSpPr>
          <p:cNvPr id="20488" name="矩形 2">
            <a:extLst>
              <a:ext uri="{FF2B5EF4-FFF2-40B4-BE49-F238E27FC236}">
                <a16:creationId xmlns:a16="http://schemas.microsoft.com/office/drawing/2014/main" id="{ED43EAB1-568A-477C-9D17-69E3E23DA044}"/>
              </a:ext>
            </a:extLst>
          </p:cNvPr>
          <p:cNvSpPr>
            <a:spLocks noChangeArrowheads="1"/>
          </p:cNvSpPr>
          <p:nvPr/>
        </p:nvSpPr>
        <p:spPr bwMode="auto">
          <a:xfrm>
            <a:off x="560388" y="5075238"/>
            <a:ext cx="83200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r>
              <a:rPr lang="en-US" altLang="zh-CN" sz="2400" dirty="0">
                <a:latin typeface="Times New Roman" panose="02020603050405020304" pitchFamily="18" charset="0"/>
                <a:cs typeface="Times New Roman" panose="02020603050405020304" pitchFamily="18" charset="0"/>
              </a:rPr>
              <a:t>        </a:t>
            </a:r>
            <a:r>
              <a:rPr lang="zh-CN" altLang="zh-CN" sz="2400" dirty="0">
                <a:latin typeface="Times New Roman" panose="02020603050405020304" pitchFamily="18" charset="0"/>
                <a:cs typeface="Times New Roman" panose="02020603050405020304" pitchFamily="18" charset="0"/>
              </a:rPr>
              <a:t>典型特点是大多数大型批发市场坚持公益性原则。典型代表有法国、德国、英国、意大利、荷兰。</a:t>
            </a:r>
            <a:endParaRPr lang="zh-CN" altLang="en-US" sz="2400" dirty="0"/>
          </a:p>
        </p:txBody>
      </p:sp>
    </p:spTree>
  </p:cSld>
  <p:clrMapOvr>
    <a:masterClrMapping/>
  </p:clrMapOvr>
  <p:transition spd="slow">
    <p:pull dir="l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矩形 10278">
            <a:extLst>
              <a:ext uri="{FF2B5EF4-FFF2-40B4-BE49-F238E27FC236}">
                <a16:creationId xmlns:a16="http://schemas.microsoft.com/office/drawing/2014/main" id="{B504C149-8A1E-41ED-9975-803B20A6AFD3}"/>
              </a:ext>
            </a:extLst>
          </p:cNvPr>
          <p:cNvSpPr>
            <a:spLocks noChangeArrowheads="1"/>
          </p:cNvSpPr>
          <p:nvPr/>
        </p:nvSpPr>
        <p:spPr bwMode="auto">
          <a:xfrm>
            <a:off x="138113" y="1047750"/>
            <a:ext cx="9005887" cy="523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dirty="0">
                <a:solidFill>
                  <a:srgbClr val="C00000"/>
                </a:solidFill>
                <a:latin typeface="宋体" panose="02010600030101010101" pitchFamily="2" charset="-122"/>
                <a:sym typeface="宋体" panose="02010600030101010101" pitchFamily="2" charset="-122"/>
              </a:rPr>
              <a:t>二、农渔产品市场体系建设模式</a:t>
            </a:r>
            <a:endParaRPr lang="en-US" altLang="zh-CN" dirty="0">
              <a:solidFill>
                <a:srgbClr val="C00000"/>
              </a:solidFill>
              <a:latin typeface="宋体" panose="02010600030101010101" pitchFamily="2" charset="-122"/>
              <a:sym typeface="宋体" panose="02010600030101010101" pitchFamily="2" charset="-122"/>
            </a:endParaRPr>
          </a:p>
          <a:p>
            <a:r>
              <a:rPr lang="zh-CN" altLang="en-US" sz="2800" b="1" dirty="0">
                <a:solidFill>
                  <a:srgbClr val="C00000"/>
                </a:solidFill>
                <a:latin typeface="宋体" panose="02010600030101010101" pitchFamily="2" charset="-122"/>
                <a:sym typeface="宋体" panose="02010600030101010101" pitchFamily="2" charset="-122"/>
              </a:rPr>
              <a:t>（三）北美模式</a:t>
            </a:r>
            <a:endParaRPr lang="en-US" altLang="zh-CN" sz="2800" b="1" dirty="0">
              <a:solidFill>
                <a:srgbClr val="C00000"/>
              </a:solidFill>
              <a:latin typeface="宋体" panose="02010600030101010101" pitchFamily="2" charset="-122"/>
              <a:sym typeface="宋体" panose="02010600030101010101" pitchFamily="2" charset="-122"/>
            </a:endParaRPr>
          </a:p>
          <a:p>
            <a:r>
              <a:rPr lang="zh-CN" altLang="en-US" sz="2400" dirty="0">
                <a:solidFill>
                  <a:srgbClr val="000000"/>
                </a:solidFill>
                <a:latin typeface="Times New Roman" panose="02020603050405020304" pitchFamily="18" charset="0"/>
                <a:cs typeface="Times New Roman" panose="02020603050405020304" pitchFamily="18" charset="0"/>
              </a:rPr>
              <a:t>        美国、加拿大和澳大利亚同属新大陆国家，农渔产品流通和市场体系相近。</a:t>
            </a:r>
            <a:endParaRPr lang="en-US" altLang="zh-CN" sz="2400" dirty="0">
              <a:solidFill>
                <a:srgbClr val="000000"/>
              </a:solidFill>
              <a:latin typeface="Times New Roman" panose="02020603050405020304" pitchFamily="18" charset="0"/>
              <a:cs typeface="Times New Roman" panose="02020603050405020304" pitchFamily="18" charset="0"/>
            </a:endParaRPr>
          </a:p>
          <a:p>
            <a:pPr>
              <a:spcBef>
                <a:spcPts val="600"/>
              </a:spcBef>
            </a:pPr>
            <a:r>
              <a:rPr lang="zh-CN" altLang="en-US" sz="2400" dirty="0">
                <a:solidFill>
                  <a:srgbClr val="000000"/>
                </a:solidFill>
                <a:latin typeface="Times New Roman" panose="02020603050405020304" pitchFamily="18" charset="0"/>
                <a:cs typeface="Times New Roman" panose="02020603050405020304" pitchFamily="18" charset="0"/>
              </a:rPr>
              <a:t>        美国农渔产品市场体系的特点</a:t>
            </a:r>
            <a:r>
              <a:rPr lang="en-US" altLang="zh-CN" sz="2400" dirty="0">
                <a:solidFill>
                  <a:srgbClr val="000000"/>
                </a:solidFill>
                <a:latin typeface="Times New Roman" panose="02020603050405020304" pitchFamily="18" charset="0"/>
                <a:cs typeface="Times New Roman" panose="02020603050405020304" pitchFamily="18" charset="0"/>
              </a:rPr>
              <a:t>:</a:t>
            </a:r>
          </a:p>
          <a:p>
            <a:pPr>
              <a:spcBef>
                <a:spcPts val="600"/>
              </a:spcBef>
            </a:pPr>
            <a:r>
              <a:rPr lang="zh-CN" altLang="en-US" sz="2400" dirty="0">
                <a:solidFill>
                  <a:srgbClr val="000000"/>
                </a:solidFill>
                <a:latin typeface="+mn-ea"/>
                <a:ea typeface="+mn-ea"/>
                <a:cs typeface="Times New Roman" panose="02020603050405020304" pitchFamily="18" charset="0"/>
              </a:rPr>
              <a:t>    </a:t>
            </a:r>
            <a:r>
              <a:rPr lang="en-US" altLang="zh-CN" sz="2200" dirty="0">
                <a:solidFill>
                  <a:srgbClr val="000000"/>
                </a:solidFill>
                <a:latin typeface="+mn-ea"/>
                <a:ea typeface="+mn-ea"/>
                <a:cs typeface="Times New Roman" panose="02020603050405020304" pitchFamily="18" charset="0"/>
              </a:rPr>
              <a:t>1</a:t>
            </a:r>
            <a:r>
              <a:rPr lang="zh-CN" altLang="en-US" sz="2200" dirty="0">
                <a:solidFill>
                  <a:srgbClr val="000000"/>
                </a:solidFill>
                <a:latin typeface="+mn-ea"/>
                <a:ea typeface="+mn-ea"/>
                <a:cs typeface="Times New Roman" panose="02020603050405020304" pitchFamily="18" charset="0"/>
              </a:rPr>
              <a:t>、粮食类期货市场发达，果蔬类产地与大型超市、连锁经销网络间的直销约占</a:t>
            </a:r>
            <a:r>
              <a:rPr lang="en-US" altLang="zh-CN" sz="2200" dirty="0">
                <a:solidFill>
                  <a:srgbClr val="000000"/>
                </a:solidFill>
                <a:latin typeface="+mn-ea"/>
                <a:ea typeface="+mn-ea"/>
                <a:cs typeface="Times New Roman" panose="02020603050405020304" pitchFamily="18" charset="0"/>
              </a:rPr>
              <a:t>80%</a:t>
            </a:r>
            <a:r>
              <a:rPr lang="zh-CN" altLang="en-US" sz="2200" dirty="0">
                <a:solidFill>
                  <a:srgbClr val="000000"/>
                </a:solidFill>
                <a:latin typeface="+mn-ea"/>
                <a:ea typeface="+mn-ea"/>
                <a:cs typeface="Times New Roman" panose="02020603050405020304" pitchFamily="18" charset="0"/>
              </a:rPr>
              <a:t>，经由批发市场流通销售的仅占</a:t>
            </a:r>
            <a:r>
              <a:rPr lang="en-US" altLang="zh-CN" sz="2200" dirty="0">
                <a:solidFill>
                  <a:srgbClr val="000000"/>
                </a:solidFill>
                <a:latin typeface="+mn-ea"/>
                <a:ea typeface="+mn-ea"/>
                <a:cs typeface="Times New Roman" panose="02020603050405020304" pitchFamily="18" charset="0"/>
              </a:rPr>
              <a:t>20%</a:t>
            </a:r>
            <a:r>
              <a:rPr lang="zh-CN" altLang="en-US" sz="2200" dirty="0">
                <a:solidFill>
                  <a:srgbClr val="000000"/>
                </a:solidFill>
                <a:latin typeface="+mn-ea"/>
                <a:ea typeface="+mn-ea"/>
                <a:cs typeface="Times New Roman" panose="02020603050405020304" pitchFamily="18" charset="0"/>
              </a:rPr>
              <a:t>左右。</a:t>
            </a:r>
            <a:endParaRPr lang="en-US" altLang="zh-CN" sz="2200" dirty="0">
              <a:solidFill>
                <a:srgbClr val="000000"/>
              </a:solidFill>
              <a:latin typeface="+mn-ea"/>
              <a:ea typeface="+mn-ea"/>
              <a:cs typeface="Times New Roman" panose="02020603050405020304" pitchFamily="18" charset="0"/>
            </a:endParaRPr>
          </a:p>
          <a:p>
            <a:pPr>
              <a:spcBef>
                <a:spcPts val="600"/>
              </a:spcBef>
            </a:pPr>
            <a:r>
              <a:rPr lang="zh-CN" altLang="en-US" sz="2200" dirty="0">
                <a:solidFill>
                  <a:srgbClr val="000000"/>
                </a:solidFill>
                <a:latin typeface="+mn-ea"/>
                <a:ea typeface="+mn-ea"/>
                <a:cs typeface="Times New Roman" panose="02020603050405020304" pitchFamily="18" charset="0"/>
              </a:rPr>
              <a:t>    </a:t>
            </a:r>
            <a:r>
              <a:rPr lang="en-US" altLang="zh-CN" sz="2200" dirty="0">
                <a:solidFill>
                  <a:srgbClr val="000000"/>
                </a:solidFill>
                <a:latin typeface="+mn-ea"/>
                <a:ea typeface="+mn-ea"/>
                <a:cs typeface="Times New Roman" panose="02020603050405020304" pitchFamily="18" charset="0"/>
              </a:rPr>
              <a:t>2</a:t>
            </a:r>
            <a:r>
              <a:rPr lang="zh-CN" altLang="en-US" sz="2200" dirty="0">
                <a:solidFill>
                  <a:srgbClr val="000000"/>
                </a:solidFill>
                <a:latin typeface="+mn-ea"/>
                <a:ea typeface="+mn-ea"/>
                <a:cs typeface="Times New Roman" panose="02020603050405020304" pitchFamily="18" charset="0"/>
              </a:rPr>
              <a:t>、零售连锁经营网络和超级市场的发展，使零售商的规模和势力不断壮大，要求货源稳定、供货及时，产地直销的流通形式应运而生，在这些国家大型超市、连锁经销的零售商左右着农渔产品的交易。</a:t>
            </a:r>
            <a:endParaRPr lang="en-US" altLang="zh-CN" sz="2200" dirty="0">
              <a:solidFill>
                <a:srgbClr val="000000"/>
              </a:solidFill>
              <a:latin typeface="+mn-ea"/>
              <a:ea typeface="+mn-ea"/>
              <a:cs typeface="Times New Roman" panose="02020603050405020304" pitchFamily="18" charset="0"/>
            </a:endParaRPr>
          </a:p>
          <a:p>
            <a:pPr>
              <a:spcBef>
                <a:spcPts val="600"/>
              </a:spcBef>
            </a:pPr>
            <a:r>
              <a:rPr lang="zh-CN" altLang="en-US" sz="2200" dirty="0">
                <a:solidFill>
                  <a:srgbClr val="000000"/>
                </a:solidFill>
                <a:latin typeface="+mn-ea"/>
                <a:ea typeface="+mn-ea"/>
                <a:cs typeface="Times New Roman" panose="02020603050405020304" pitchFamily="18" charset="0"/>
              </a:rPr>
              <a:t>    </a:t>
            </a:r>
            <a:r>
              <a:rPr lang="en-US" altLang="zh-CN" sz="2200" dirty="0">
                <a:solidFill>
                  <a:srgbClr val="000000"/>
                </a:solidFill>
                <a:latin typeface="+mn-ea"/>
                <a:ea typeface="+mn-ea"/>
                <a:cs typeface="Times New Roman" panose="02020603050405020304" pitchFamily="18" charset="0"/>
              </a:rPr>
              <a:t>3</a:t>
            </a:r>
            <a:r>
              <a:rPr lang="zh-CN" altLang="en-US" sz="2200" dirty="0">
                <a:solidFill>
                  <a:srgbClr val="000000"/>
                </a:solidFill>
                <a:latin typeface="+mn-ea"/>
                <a:ea typeface="+mn-ea"/>
                <a:cs typeface="Times New Roman" panose="02020603050405020304" pitchFamily="18" charset="0"/>
              </a:rPr>
              <a:t>、发达的高速公路网络和现代化的运输保鲜设施，也为产地直销提供了重要的技术保障。</a:t>
            </a:r>
            <a:endParaRPr lang="en-US" altLang="zh-CN" sz="2200" dirty="0">
              <a:solidFill>
                <a:srgbClr val="000000"/>
              </a:solidFill>
              <a:latin typeface="+mn-ea"/>
              <a:ea typeface="+mn-ea"/>
              <a:cs typeface="Times New Roman" panose="02020603050405020304" pitchFamily="18" charset="0"/>
            </a:endParaRPr>
          </a:p>
          <a:p>
            <a:pPr>
              <a:spcBef>
                <a:spcPts val="300"/>
              </a:spcBef>
            </a:pPr>
            <a:r>
              <a:rPr lang="zh-CN" altLang="en-US" sz="2400" dirty="0">
                <a:solidFill>
                  <a:srgbClr val="000000"/>
                </a:solidFill>
                <a:latin typeface="Times New Roman" panose="02020603050405020304" pitchFamily="18" charset="0"/>
                <a:cs typeface="Times New Roman" panose="02020603050405020304" pitchFamily="18" charset="0"/>
              </a:rPr>
              <a:t>        </a:t>
            </a:r>
            <a:endParaRPr lang="zh-CN" altLang="en-US" sz="2400" dirty="0">
              <a:solidFill>
                <a:srgbClr val="000000"/>
              </a:solidFill>
              <a:latin typeface="宋体" panose="02010600030101010101" pitchFamily="2" charset="-122"/>
              <a:sym typeface="宋体" panose="02010600030101010101" pitchFamily="2" charset="-122"/>
            </a:endParaRPr>
          </a:p>
        </p:txBody>
      </p:sp>
      <p:grpSp>
        <p:nvGrpSpPr>
          <p:cNvPr id="22531" name="组合 10280">
            <a:extLst>
              <a:ext uri="{FF2B5EF4-FFF2-40B4-BE49-F238E27FC236}">
                <a16:creationId xmlns:a16="http://schemas.microsoft.com/office/drawing/2014/main" id="{B43878CD-3CC9-4E29-B1AC-C8440FF07642}"/>
              </a:ext>
            </a:extLst>
          </p:cNvPr>
          <p:cNvGrpSpPr>
            <a:grpSpLocks/>
          </p:cNvGrpSpPr>
          <p:nvPr/>
        </p:nvGrpSpPr>
        <p:grpSpPr bwMode="auto">
          <a:xfrm>
            <a:off x="2501900" y="0"/>
            <a:ext cx="7083425" cy="909638"/>
            <a:chOff x="1519" y="27"/>
            <a:chExt cx="4462" cy="573"/>
          </a:xfrm>
        </p:grpSpPr>
        <p:sp>
          <p:nvSpPr>
            <p:cNvPr id="22535" name="圆角矩形 10271">
              <a:extLst>
                <a:ext uri="{FF2B5EF4-FFF2-40B4-BE49-F238E27FC236}">
                  <a16:creationId xmlns:a16="http://schemas.microsoft.com/office/drawing/2014/main" id="{A98C0D97-CFAF-428B-A0A2-4C40C2093074}"/>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FF0000"/>
                </a:solidFill>
              </a:endParaRPr>
            </a:p>
          </p:txBody>
        </p:sp>
        <p:sp>
          <p:nvSpPr>
            <p:cNvPr id="12" name="任意多边形 10274">
              <a:extLst>
                <a:ext uri="{FF2B5EF4-FFF2-40B4-BE49-F238E27FC236}">
                  <a16:creationId xmlns:a16="http://schemas.microsoft.com/office/drawing/2014/main" id="{4BDD5B4B-CE49-443E-8EA1-FA0E86E33FDB}"/>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22539" name="文本框 12">
              <a:extLst>
                <a:ext uri="{FF2B5EF4-FFF2-40B4-BE49-F238E27FC236}">
                  <a16:creationId xmlns:a16="http://schemas.microsoft.com/office/drawing/2014/main" id="{F20D1532-77E0-4112-89D4-4E67A679618B}"/>
                </a:ext>
              </a:extLst>
            </p:cNvPr>
            <p:cNvSpPr txBox="1">
              <a:spLocks noChangeArrowheads="1"/>
            </p:cNvSpPr>
            <p:nvPr/>
          </p:nvSpPr>
          <p:spPr bwMode="auto">
            <a:xfrm>
              <a:off x="2110" y="177"/>
              <a:ext cx="387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FF0000"/>
                  </a:solidFill>
                  <a:latin typeface="宋体" panose="02010600030101010101" pitchFamily="2" charset="-122"/>
                  <a:sym typeface="+mn-ea"/>
                </a:rPr>
                <a:t>农渔产品市场体系概述</a:t>
              </a:r>
              <a:endParaRPr lang="zh-CN" altLang="en-US" b="1" noProof="1">
                <a:solidFill>
                  <a:srgbClr val="FF0000"/>
                </a:solidFill>
                <a:latin typeface="宋体" panose="02010600030101010101" pitchFamily="2" charset="-122"/>
                <a:sym typeface="+mn-ea"/>
              </a:endParaRPr>
            </a:p>
          </p:txBody>
        </p:sp>
      </p:grpSp>
      <p:sp>
        <p:nvSpPr>
          <p:cNvPr id="15" name="文本框 14">
            <a:extLst>
              <a:ext uri="{FF2B5EF4-FFF2-40B4-BE49-F238E27FC236}">
                <a16:creationId xmlns:a16="http://schemas.microsoft.com/office/drawing/2014/main" id="{28BF463D-7ACE-40A8-8EF3-9C1AE14A924D}"/>
              </a:ext>
            </a:extLst>
          </p:cNvPr>
          <p:cNvSpPr txBox="1"/>
          <p:nvPr/>
        </p:nvSpPr>
        <p:spPr>
          <a:xfrm>
            <a:off x="2586038" y="219075"/>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第一节</a:t>
            </a:r>
          </a:p>
        </p:txBody>
      </p:sp>
      <p:sp>
        <p:nvSpPr>
          <p:cNvPr id="22533" name="圆角矩形 10273">
            <a:extLst>
              <a:ext uri="{FF2B5EF4-FFF2-40B4-BE49-F238E27FC236}">
                <a16:creationId xmlns:a16="http://schemas.microsoft.com/office/drawing/2014/main" id="{4BC45315-D977-4BE1-AF86-E9C3D2476FBE}"/>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18" name="文本框 17">
            <a:extLst>
              <a:ext uri="{FF2B5EF4-FFF2-40B4-BE49-F238E27FC236}">
                <a16:creationId xmlns:a16="http://schemas.microsoft.com/office/drawing/2014/main" id="{164D14B6-A144-4321-BE2A-745414300D90}"/>
              </a:ext>
            </a:extLst>
          </p:cNvPr>
          <p:cNvSpPr txBox="1"/>
          <p:nvPr/>
        </p:nvSpPr>
        <p:spPr>
          <a:xfrm>
            <a:off x="2608263" y="219075"/>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第一节</a:t>
            </a:r>
          </a:p>
        </p:txBody>
      </p:sp>
    </p:spTree>
  </p:cSld>
  <p:clrMapOvr>
    <a:masterClrMapping/>
  </p:clrMapOvr>
  <p:transition spd="slow">
    <p:pull dir="l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4578" name="组合 10280">
            <a:extLst>
              <a:ext uri="{FF2B5EF4-FFF2-40B4-BE49-F238E27FC236}">
                <a16:creationId xmlns:a16="http://schemas.microsoft.com/office/drawing/2014/main" id="{0F2E03DF-5199-4454-9A79-503AE2C286E3}"/>
              </a:ext>
            </a:extLst>
          </p:cNvPr>
          <p:cNvGrpSpPr>
            <a:grpSpLocks/>
          </p:cNvGrpSpPr>
          <p:nvPr/>
        </p:nvGrpSpPr>
        <p:grpSpPr bwMode="auto">
          <a:xfrm>
            <a:off x="2457450" y="63500"/>
            <a:ext cx="6569075" cy="809625"/>
            <a:chOff x="1519" y="24"/>
            <a:chExt cx="4821" cy="510"/>
          </a:xfrm>
        </p:grpSpPr>
        <p:sp>
          <p:nvSpPr>
            <p:cNvPr id="24585" name="圆角矩形 10271">
              <a:extLst>
                <a:ext uri="{FF2B5EF4-FFF2-40B4-BE49-F238E27FC236}">
                  <a16:creationId xmlns:a16="http://schemas.microsoft.com/office/drawing/2014/main" id="{5DCCE848-DCD3-4888-9605-9A16EE56554C}"/>
                </a:ext>
              </a:extLst>
            </p:cNvPr>
            <p:cNvSpPr>
              <a:spLocks noChangeArrowheads="1"/>
            </p:cNvSpPr>
            <p:nvPr/>
          </p:nvSpPr>
          <p:spPr bwMode="auto">
            <a:xfrm>
              <a:off x="1519" y="24"/>
              <a:ext cx="482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FF0000"/>
                </a:solidFill>
              </a:endParaRPr>
            </a:p>
          </p:txBody>
        </p:sp>
        <p:sp>
          <p:nvSpPr>
            <p:cNvPr id="16389" name="任意多边形 10274">
              <a:extLst>
                <a:ext uri="{FF2B5EF4-FFF2-40B4-BE49-F238E27FC236}">
                  <a16:creationId xmlns:a16="http://schemas.microsoft.com/office/drawing/2014/main" id="{5C39B093-8E82-44EC-B200-1705C5151127}"/>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24589" name="文本框 10276">
              <a:extLst>
                <a:ext uri="{FF2B5EF4-FFF2-40B4-BE49-F238E27FC236}">
                  <a16:creationId xmlns:a16="http://schemas.microsoft.com/office/drawing/2014/main" id="{0443CA93-2129-4023-A708-1EEBF31D02B9}"/>
                </a:ext>
              </a:extLst>
            </p:cNvPr>
            <p:cNvSpPr txBox="1">
              <a:spLocks noChangeArrowheads="1"/>
            </p:cNvSpPr>
            <p:nvPr/>
          </p:nvSpPr>
          <p:spPr bwMode="auto">
            <a:xfrm>
              <a:off x="2745" y="65"/>
              <a:ext cx="359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b="1">
                  <a:solidFill>
                    <a:srgbClr val="FF0000"/>
                  </a:solidFill>
                  <a:latin typeface="宋体" panose="02010600030101010101" pitchFamily="2" charset="-122"/>
                  <a:sym typeface="+mn-ea"/>
                </a:rPr>
                <a:t>农渔产品零售市场</a:t>
              </a:r>
              <a:endParaRPr lang="zh-CN" altLang="en-US" sz="3600" b="1" noProof="1">
                <a:solidFill>
                  <a:srgbClr val="FF0000"/>
                </a:solidFill>
                <a:latin typeface="宋体" panose="02010600030101010101" pitchFamily="2" charset="-122"/>
                <a:sym typeface="+mn-ea"/>
              </a:endParaRPr>
            </a:p>
          </p:txBody>
        </p:sp>
      </p:grpSp>
      <p:sp>
        <p:nvSpPr>
          <p:cNvPr id="24579" name="矩形 10278">
            <a:extLst>
              <a:ext uri="{FF2B5EF4-FFF2-40B4-BE49-F238E27FC236}">
                <a16:creationId xmlns:a16="http://schemas.microsoft.com/office/drawing/2014/main" id="{E7007647-9A58-4EE5-9520-14DA79BE8488}"/>
              </a:ext>
            </a:extLst>
          </p:cNvPr>
          <p:cNvSpPr>
            <a:spLocks noChangeArrowheads="1"/>
          </p:cNvSpPr>
          <p:nvPr/>
        </p:nvSpPr>
        <p:spPr bwMode="auto">
          <a:xfrm>
            <a:off x="563563" y="984250"/>
            <a:ext cx="83486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a:solidFill>
                  <a:srgbClr val="C00000"/>
                </a:solidFill>
                <a:latin typeface="宋体" panose="02010600030101010101" pitchFamily="2" charset="-122"/>
                <a:sym typeface="宋体" panose="02010600030101010101" pitchFamily="2" charset="-122"/>
              </a:rPr>
              <a:t>一、农渔产品零售市场的含义</a:t>
            </a:r>
            <a:endParaRPr lang="en-US" altLang="zh-CN">
              <a:solidFill>
                <a:srgbClr val="C00000"/>
              </a:solidFill>
              <a:latin typeface="宋体" panose="02010600030101010101" pitchFamily="2" charset="-122"/>
              <a:sym typeface="宋体" panose="02010600030101010101" pitchFamily="2" charset="-122"/>
            </a:endParaRPr>
          </a:p>
          <a:p>
            <a:pPr>
              <a:buFont typeface="Arial" panose="020B0604020202020204" pitchFamily="34" charset="0"/>
              <a:buNone/>
            </a:pPr>
            <a:r>
              <a:rPr lang="zh-CN" altLang="en-US" sz="2800" b="1">
                <a:solidFill>
                  <a:srgbClr val="C00000"/>
                </a:solidFill>
                <a:latin typeface="宋体" panose="02010600030101010101" pitchFamily="2" charset="-122"/>
                <a:sym typeface="宋体" panose="02010600030101010101" pitchFamily="2" charset="-122"/>
              </a:rPr>
              <a:t>（一）农渔产品零售市场的概念</a:t>
            </a:r>
          </a:p>
        </p:txBody>
      </p:sp>
      <p:sp>
        <p:nvSpPr>
          <p:cNvPr id="24580" name="矩形 10279">
            <a:extLst>
              <a:ext uri="{FF2B5EF4-FFF2-40B4-BE49-F238E27FC236}">
                <a16:creationId xmlns:a16="http://schemas.microsoft.com/office/drawing/2014/main" id="{57446C80-A333-4039-8F7D-92AC532D1C10}"/>
              </a:ext>
            </a:extLst>
          </p:cNvPr>
          <p:cNvSpPr>
            <a:spLocks noChangeArrowheads="1"/>
          </p:cNvSpPr>
          <p:nvPr/>
        </p:nvSpPr>
        <p:spPr bwMode="auto">
          <a:xfrm>
            <a:off x="231775" y="1946275"/>
            <a:ext cx="866140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buClr>
                <a:srgbClr val="D9050A"/>
              </a:buClr>
              <a:buSzPct val="85000"/>
              <a:buFont typeface="Wingdings" panose="05000000000000000000" pitchFamily="2" charset="2"/>
              <a:buChar char="u"/>
            </a:pPr>
            <a:r>
              <a:rPr lang="zh-CN" altLang="en-US" sz="2400" b="1" dirty="0">
                <a:solidFill>
                  <a:srgbClr val="0070C0"/>
                </a:solidFill>
                <a:latin typeface="宋体" panose="02010600030101010101" pitchFamily="2" charset="-122"/>
              </a:rPr>
              <a:t>农渔产品零售市场</a:t>
            </a:r>
            <a:r>
              <a:rPr lang="zh-CN" altLang="en-US" sz="2400" dirty="0">
                <a:solidFill>
                  <a:srgbClr val="000000"/>
                </a:solidFill>
                <a:latin typeface="宋体" panose="02010600030101010101" pitchFamily="2" charset="-122"/>
              </a:rPr>
              <a:t>又称为农渔产品消费市场，是通过零售方式直接为消费者提供农渔产品服务的最终交易场所（流通的最终环节），反映着农渔产品的生产者、加工者、经营者和消费者的多方面经济关系。</a:t>
            </a:r>
            <a:endParaRPr lang="en-US" altLang="zh-CN" sz="2400" dirty="0">
              <a:solidFill>
                <a:srgbClr val="000000"/>
              </a:solidFill>
              <a:latin typeface="宋体" panose="02010600030101010101" pitchFamily="2" charset="-122"/>
            </a:endParaRPr>
          </a:p>
          <a:p>
            <a:pPr algn="just" eaLnBrk="1" latinLnBrk="1" hangingPunct="1">
              <a:lnSpc>
                <a:spcPct val="120000"/>
              </a:lnSpc>
              <a:buClr>
                <a:srgbClr val="D9050A"/>
              </a:buClr>
              <a:buSzPct val="85000"/>
              <a:buFont typeface="Arial" panose="020B0604020202020204" pitchFamily="34" charset="0"/>
              <a:buNone/>
            </a:pPr>
            <a:endParaRPr lang="en-US" altLang="en-US" sz="2000" dirty="0">
              <a:solidFill>
                <a:srgbClr val="000000"/>
              </a:solidFill>
              <a:latin typeface="楷体" panose="02010609060101010101" pitchFamily="49" charset="-122"/>
              <a:ea typeface="楷体" panose="02010609060101010101" pitchFamily="49" charset="-122"/>
            </a:endParaRPr>
          </a:p>
        </p:txBody>
      </p:sp>
      <p:sp>
        <p:nvSpPr>
          <p:cNvPr id="24581" name="圆角矩形 10273">
            <a:extLst>
              <a:ext uri="{FF2B5EF4-FFF2-40B4-BE49-F238E27FC236}">
                <a16:creationId xmlns:a16="http://schemas.microsoft.com/office/drawing/2014/main" id="{AFFBC78F-FFB9-4A2D-97FC-DC40EC55D146}"/>
              </a:ext>
            </a:extLst>
          </p:cNvPr>
          <p:cNvSpPr>
            <a:spLocks noChangeArrowheads="1"/>
          </p:cNvSpPr>
          <p:nvPr/>
        </p:nvSpPr>
        <p:spPr bwMode="auto">
          <a:xfrm>
            <a:off x="2686050" y="1365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2" name="文本框 1">
            <a:extLst>
              <a:ext uri="{FF2B5EF4-FFF2-40B4-BE49-F238E27FC236}">
                <a16:creationId xmlns:a16="http://schemas.microsoft.com/office/drawing/2014/main" id="{60B1ADFE-8729-4446-BFA4-02B11B89C00F}"/>
              </a:ext>
            </a:extLst>
          </p:cNvPr>
          <p:cNvSpPr txBox="1"/>
          <p:nvPr/>
        </p:nvSpPr>
        <p:spPr>
          <a:xfrm>
            <a:off x="2703513" y="158750"/>
            <a:ext cx="1468437" cy="585788"/>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第二节</a:t>
            </a:r>
          </a:p>
        </p:txBody>
      </p:sp>
      <p:sp>
        <p:nvSpPr>
          <p:cNvPr id="24583" name="矩形 2">
            <a:extLst>
              <a:ext uri="{FF2B5EF4-FFF2-40B4-BE49-F238E27FC236}">
                <a16:creationId xmlns:a16="http://schemas.microsoft.com/office/drawing/2014/main" id="{62D70103-1F9E-41FF-9BF2-815598456AAD}"/>
              </a:ext>
            </a:extLst>
          </p:cNvPr>
          <p:cNvSpPr>
            <a:spLocks noChangeArrowheads="1"/>
          </p:cNvSpPr>
          <p:nvPr/>
        </p:nvSpPr>
        <p:spPr bwMode="auto">
          <a:xfrm>
            <a:off x="563563" y="3411538"/>
            <a:ext cx="6226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2800" b="1">
                <a:solidFill>
                  <a:srgbClr val="C00000"/>
                </a:solidFill>
                <a:latin typeface="宋体" panose="02010600030101010101" pitchFamily="2" charset="-122"/>
                <a:sym typeface="宋体" panose="02010600030101010101" pitchFamily="2" charset="-122"/>
              </a:rPr>
              <a:t>（二）农渔产品零售市场的特点</a:t>
            </a:r>
          </a:p>
        </p:txBody>
      </p:sp>
      <p:sp>
        <p:nvSpPr>
          <p:cNvPr id="24584" name="矩形 3">
            <a:extLst>
              <a:ext uri="{FF2B5EF4-FFF2-40B4-BE49-F238E27FC236}">
                <a16:creationId xmlns:a16="http://schemas.microsoft.com/office/drawing/2014/main" id="{F1D9E733-1F56-4E39-8A1F-C8D31E209401}"/>
              </a:ext>
            </a:extLst>
          </p:cNvPr>
          <p:cNvSpPr>
            <a:spLocks noChangeArrowheads="1"/>
          </p:cNvSpPr>
          <p:nvPr/>
        </p:nvSpPr>
        <p:spPr bwMode="auto">
          <a:xfrm>
            <a:off x="71438" y="3854450"/>
            <a:ext cx="884078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buClr>
                <a:srgbClr val="D9050A"/>
              </a:buClr>
              <a:buSzPct val="85000"/>
              <a:buFont typeface="Arial" panose="020B0604020202020204" pitchFamily="34" charset="0"/>
              <a:buNone/>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、市场辐射范围较小，多限于周围的消费并与中心集散市场接近。</a:t>
            </a:r>
          </a:p>
          <a:p>
            <a:pPr algn="just" eaLnBrk="1" latinLnBrk="1" hangingPunct="1">
              <a:buClr>
                <a:srgbClr val="D9050A"/>
              </a:buClr>
              <a:buSzPct val="85000"/>
              <a:buFont typeface="Arial" panose="020B0604020202020204" pitchFamily="34" charset="0"/>
              <a:buNone/>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、交易方式主要是现货交易，交易数量小。</a:t>
            </a:r>
          </a:p>
          <a:p>
            <a:pPr algn="just" eaLnBrk="1" latinLnBrk="1" hangingPunct="1">
              <a:buClr>
                <a:srgbClr val="D9050A"/>
              </a:buClr>
              <a:buSzPct val="85000"/>
              <a:buFont typeface="Arial" panose="020B0604020202020204" pitchFamily="34" charset="0"/>
              <a:buNone/>
            </a:pP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、主要供应者是小批发商和小零售商，部分是生产者直接在市场销售。</a:t>
            </a:r>
          </a:p>
          <a:p>
            <a:pPr algn="just" eaLnBrk="1" latinLnBrk="1" hangingPunct="1">
              <a:buClr>
                <a:srgbClr val="D9050A"/>
              </a:buClr>
              <a:buSzPct val="85000"/>
              <a:buFont typeface="Arial" panose="020B0604020202020204" pitchFamily="34" charset="0"/>
              <a:buNone/>
            </a:pPr>
            <a:r>
              <a:rPr lang="en-US" altLang="zh-CN" sz="2200" dirty="0">
                <a:solidFill>
                  <a:srgbClr val="000000"/>
                </a:solidFill>
                <a:latin typeface="宋体" panose="02010600030101010101" pitchFamily="2" charset="-122"/>
              </a:rPr>
              <a:t>4</a:t>
            </a:r>
            <a:r>
              <a:rPr lang="zh-CN" altLang="en-US" sz="2200" dirty="0">
                <a:solidFill>
                  <a:srgbClr val="000000"/>
                </a:solidFill>
                <a:latin typeface="宋体" panose="02010600030101010101" pitchFamily="2" charset="-122"/>
              </a:rPr>
              <a:t>、在超市中，供货的基本形式是农渔产品及食品的连锁、配送。市场上出售以加工的农渔产品为主，也有鲜活农渔产品。</a:t>
            </a:r>
          </a:p>
          <a:p>
            <a:pPr algn="just" eaLnBrk="1" latinLnBrk="1" hangingPunct="1">
              <a:buClr>
                <a:srgbClr val="D9050A"/>
              </a:buClr>
              <a:buSzPct val="85000"/>
              <a:buFont typeface="Arial" panose="020B0604020202020204" pitchFamily="34" charset="0"/>
              <a:buNone/>
            </a:pPr>
            <a:r>
              <a:rPr lang="en-US" altLang="zh-CN" sz="2200" dirty="0">
                <a:solidFill>
                  <a:srgbClr val="000000"/>
                </a:solidFill>
                <a:latin typeface="宋体" panose="02010600030101010101" pitchFamily="2" charset="-122"/>
              </a:rPr>
              <a:t>5</a:t>
            </a:r>
            <a:r>
              <a:rPr lang="zh-CN" altLang="en-US" sz="2200" dirty="0">
                <a:solidFill>
                  <a:srgbClr val="000000"/>
                </a:solidFill>
                <a:latin typeface="宋体" panose="02010600030101010101" pitchFamily="2" charset="-122"/>
              </a:rPr>
              <a:t>、农渔产品价格高于初级市场和中心集散市场。</a:t>
            </a:r>
          </a:p>
        </p:txBody>
      </p:sp>
    </p:spTree>
  </p:cSld>
  <p:clrMapOvr>
    <a:masterClrMapping/>
  </p:clrMapOvr>
  <p:transition spd="slow">
    <p:pull dir="ld"/>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6" name="矩形 10278">
            <a:extLst>
              <a:ext uri="{FF2B5EF4-FFF2-40B4-BE49-F238E27FC236}">
                <a16:creationId xmlns:a16="http://schemas.microsoft.com/office/drawing/2014/main" id="{9BF19F43-1E7B-4ADA-9B55-F6FE96453C88}"/>
              </a:ext>
            </a:extLst>
          </p:cNvPr>
          <p:cNvSpPr>
            <a:spLocks noChangeArrowheads="1"/>
          </p:cNvSpPr>
          <p:nvPr/>
        </p:nvSpPr>
        <p:spPr bwMode="auto">
          <a:xfrm>
            <a:off x="549275" y="955675"/>
            <a:ext cx="8348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a:solidFill>
                  <a:srgbClr val="C00000"/>
                </a:solidFill>
                <a:latin typeface="宋体" panose="02010600030101010101" pitchFamily="2" charset="-122"/>
                <a:sym typeface="宋体" panose="02010600030101010101" pitchFamily="2" charset="-122"/>
              </a:rPr>
              <a:t>二、我国城市农渔产品零售部门演变</a:t>
            </a:r>
            <a:endParaRPr lang="en-US" altLang="zh-CN">
              <a:solidFill>
                <a:srgbClr val="C00000"/>
              </a:solidFill>
              <a:latin typeface="宋体" panose="02010600030101010101" pitchFamily="2" charset="-122"/>
              <a:sym typeface="宋体" panose="02010600030101010101" pitchFamily="2" charset="-122"/>
            </a:endParaRPr>
          </a:p>
        </p:txBody>
      </p:sp>
      <p:sp>
        <p:nvSpPr>
          <p:cNvPr id="6" name="矩形 5">
            <a:extLst>
              <a:ext uri="{FF2B5EF4-FFF2-40B4-BE49-F238E27FC236}">
                <a16:creationId xmlns:a16="http://schemas.microsoft.com/office/drawing/2014/main" id="{C7F4BF2B-4963-4A62-8D29-B5B73A9B14E1}"/>
              </a:ext>
            </a:extLst>
          </p:cNvPr>
          <p:cNvSpPr/>
          <p:nvPr/>
        </p:nvSpPr>
        <p:spPr>
          <a:xfrm>
            <a:off x="206709" y="1597179"/>
            <a:ext cx="8711443" cy="4201150"/>
          </a:xfrm>
          <a:prstGeom prst="rect">
            <a:avLst/>
          </a:prstGeom>
          <a:noFill/>
          <a:ln w="9525">
            <a:noFill/>
          </a:ln>
        </p:spPr>
        <p:txBody>
          <a:bodyPr wrap="square">
            <a:spAutoFit/>
          </a:bodyPr>
          <a:lstStyle>
            <a:lvl1pPr indent="266700">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2pPr>
            <a:lvl3pPr>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4pPr>
            <a:lvl5pPr>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9pPr>
          </a:lstStyle>
          <a:p>
            <a:pPr indent="0" algn="just" eaLnBrk="1" hangingPunct="1">
              <a:defRPr/>
            </a:pPr>
            <a:r>
              <a:rPr lang="en-US" altLang="zh-CN" sz="2400" dirty="0">
                <a:solidFill>
                  <a:srgbClr val="000000"/>
                </a:solidFill>
                <a:latin typeface="Times New Roman" panose="02020603050405020304" pitchFamily="18" charset="0"/>
                <a:cs typeface="Times New Roman" panose="02020603050405020304" pitchFamily="18" charset="0"/>
              </a:rPr>
              <a:t>        </a:t>
            </a:r>
            <a:r>
              <a:rPr lang="en-US" altLang="zh-CN" sz="2400" dirty="0">
                <a:solidFill>
                  <a:srgbClr val="000000"/>
                </a:solidFill>
                <a:latin typeface="Times New Roman" panose="02020603050405020304" pitchFamily="18" charset="0"/>
                <a:ea typeface="+mn-ea"/>
                <a:cs typeface="Times New Roman" panose="02020603050405020304" pitchFamily="18" charset="0"/>
              </a:rPr>
              <a:t>20</a:t>
            </a:r>
            <a:r>
              <a:rPr lang="zh-CN" altLang="en-US" sz="2400" dirty="0">
                <a:solidFill>
                  <a:srgbClr val="000000"/>
                </a:solidFill>
                <a:latin typeface="Times New Roman" panose="02020603050405020304" pitchFamily="18" charset="0"/>
                <a:ea typeface="+mn-ea"/>
                <a:cs typeface="Times New Roman" panose="02020603050405020304" pitchFamily="18" charset="0"/>
              </a:rPr>
              <a:t>世纪</a:t>
            </a:r>
            <a:r>
              <a:rPr lang="en-US" altLang="zh-CN" sz="2400" dirty="0">
                <a:solidFill>
                  <a:srgbClr val="000000"/>
                </a:solidFill>
                <a:latin typeface="Times New Roman" panose="02020603050405020304" pitchFamily="18" charset="0"/>
                <a:ea typeface="+mn-ea"/>
                <a:cs typeface="Times New Roman" panose="02020603050405020304" pitchFamily="18" charset="0"/>
              </a:rPr>
              <a:t>80</a:t>
            </a:r>
            <a:r>
              <a:rPr lang="zh-CN" altLang="en-US" sz="2400" dirty="0">
                <a:solidFill>
                  <a:srgbClr val="000000"/>
                </a:solidFill>
                <a:latin typeface="Times New Roman" panose="02020603050405020304" pitchFamily="18" charset="0"/>
                <a:ea typeface="+mn-ea"/>
                <a:cs typeface="Times New Roman" panose="02020603050405020304" pitchFamily="18" charset="0"/>
              </a:rPr>
              <a:t>年代以来，根据零售主体的不同，农渔产品零售市场的变迁大致可分为以下</a:t>
            </a:r>
            <a:r>
              <a:rPr lang="en-US" altLang="zh-CN" sz="2400" dirty="0">
                <a:solidFill>
                  <a:srgbClr val="000000"/>
                </a:solidFill>
                <a:latin typeface="Times New Roman" panose="02020603050405020304" pitchFamily="18" charset="0"/>
                <a:ea typeface="+mn-ea"/>
                <a:cs typeface="Times New Roman" panose="02020603050405020304" pitchFamily="18" charset="0"/>
              </a:rPr>
              <a:t>3</a:t>
            </a:r>
            <a:r>
              <a:rPr lang="zh-CN" altLang="en-US" sz="2400" dirty="0">
                <a:solidFill>
                  <a:srgbClr val="000000"/>
                </a:solidFill>
                <a:latin typeface="Times New Roman" panose="02020603050405020304" pitchFamily="18" charset="0"/>
                <a:ea typeface="+mn-ea"/>
                <a:cs typeface="Times New Roman" panose="02020603050405020304" pitchFamily="18" charset="0"/>
              </a:rPr>
              <a:t>个时期：</a:t>
            </a:r>
            <a:endParaRPr lang="en-US" altLang="zh-CN" sz="2400" dirty="0">
              <a:solidFill>
                <a:srgbClr val="000000"/>
              </a:solidFill>
              <a:latin typeface="Times New Roman" panose="02020603050405020304" pitchFamily="18" charset="0"/>
              <a:ea typeface="+mn-ea"/>
              <a:cs typeface="Times New Roman" panose="02020603050405020304" pitchFamily="18" charset="0"/>
            </a:endParaRPr>
          </a:p>
          <a:p>
            <a:pPr indent="0" algn="just">
              <a:spcBef>
                <a:spcPts val="600"/>
              </a:spcBef>
              <a:spcAft>
                <a:spcPts val="0"/>
              </a:spcAft>
              <a:defRPr/>
            </a:pPr>
            <a:r>
              <a:rPr lang="en-US" altLang="zh-CN" sz="2200" kern="100" dirty="0">
                <a:latin typeface="Times New Roman" panose="02020603050405020304" pitchFamily="18" charset="0"/>
                <a:ea typeface="+mn-ea"/>
                <a:cs typeface="Times New Roman" panose="02020603050405020304" pitchFamily="18" charset="0"/>
              </a:rPr>
              <a:t>        </a:t>
            </a:r>
            <a:r>
              <a:rPr lang="zh-CN" altLang="zh-CN" sz="2400" kern="100" dirty="0">
                <a:latin typeface="Times New Roman" panose="02020603050405020304" pitchFamily="18" charset="0"/>
                <a:ea typeface="+mn-ea"/>
                <a:cs typeface="Times New Roman" panose="02020603050405020304" pitchFamily="18" charset="0"/>
              </a:rPr>
              <a:t>国营菜场时期（</a:t>
            </a:r>
            <a:r>
              <a:rPr lang="en-US" altLang="zh-CN" sz="2400" kern="100" dirty="0">
                <a:latin typeface="Times New Roman" panose="02020603050405020304" pitchFamily="18" charset="0"/>
                <a:ea typeface="+mn-ea"/>
                <a:cs typeface="Times New Roman" panose="02020603050405020304" pitchFamily="18" charset="0"/>
              </a:rPr>
              <a:t>1980~1984</a:t>
            </a:r>
            <a:r>
              <a:rPr lang="zh-CN" altLang="zh-CN" sz="2400" kern="100" dirty="0">
                <a:latin typeface="Times New Roman" panose="02020603050405020304" pitchFamily="18" charset="0"/>
                <a:ea typeface="+mn-ea"/>
                <a:cs typeface="Times New Roman" panose="02020603050405020304" pitchFamily="18" charset="0"/>
              </a:rPr>
              <a:t>年）。</a:t>
            </a:r>
            <a:r>
              <a:rPr lang="zh-CN" altLang="zh-CN" sz="2200" kern="100" dirty="0">
                <a:latin typeface="Times New Roman" panose="02020603050405020304" pitchFamily="18" charset="0"/>
                <a:ea typeface="+mn-ea"/>
                <a:cs typeface="Times New Roman" panose="02020603050405020304" pitchFamily="18" charset="0"/>
              </a:rPr>
              <a:t>由于受改革开放以前农渔产品统购统销流通体制影响，在此期间城市中农渔产品市场由国营商业公司一统天下。</a:t>
            </a:r>
            <a:endParaRPr lang="en-US" altLang="zh-CN" sz="2200" kern="100" dirty="0">
              <a:latin typeface="Times New Roman" panose="02020603050405020304" pitchFamily="18" charset="0"/>
              <a:ea typeface="+mn-ea"/>
              <a:cs typeface="Times New Roman" panose="02020603050405020304" pitchFamily="18" charset="0"/>
            </a:endParaRPr>
          </a:p>
          <a:p>
            <a:pPr indent="0" algn="just">
              <a:spcBef>
                <a:spcPts val="600"/>
              </a:spcBef>
              <a:spcAft>
                <a:spcPts val="0"/>
              </a:spcAft>
              <a:defRPr/>
            </a:pPr>
            <a:r>
              <a:rPr lang="en-US" altLang="zh-CN" sz="2200" kern="100" dirty="0">
                <a:latin typeface="Times New Roman" panose="02020603050405020304" pitchFamily="18" charset="0"/>
                <a:ea typeface="+mn-ea"/>
                <a:cs typeface="Times New Roman" panose="02020603050405020304" pitchFamily="18" charset="0"/>
              </a:rPr>
              <a:t>        </a:t>
            </a:r>
            <a:r>
              <a:rPr lang="zh-CN" altLang="zh-CN" sz="2400" kern="100" dirty="0">
                <a:latin typeface="Times New Roman" panose="02020603050405020304" pitchFamily="18" charset="0"/>
                <a:ea typeface="+mn-ea"/>
                <a:cs typeface="Times New Roman" panose="02020603050405020304" pitchFamily="18" charset="0"/>
              </a:rPr>
              <a:t>农贸市场时期（</a:t>
            </a:r>
            <a:r>
              <a:rPr lang="en-US" altLang="zh-CN" sz="2400" kern="100" dirty="0">
                <a:latin typeface="Times New Roman" panose="02020603050405020304" pitchFamily="18" charset="0"/>
                <a:ea typeface="+mn-ea"/>
                <a:cs typeface="Times New Roman" panose="02020603050405020304" pitchFamily="18" charset="0"/>
              </a:rPr>
              <a:t>1985~1995</a:t>
            </a:r>
            <a:r>
              <a:rPr lang="zh-CN" altLang="zh-CN" sz="2400" kern="100" dirty="0">
                <a:latin typeface="Times New Roman" panose="02020603050405020304" pitchFamily="18" charset="0"/>
                <a:ea typeface="+mn-ea"/>
                <a:cs typeface="Times New Roman" panose="02020603050405020304" pitchFamily="18" charset="0"/>
              </a:rPr>
              <a:t>年）。</a:t>
            </a:r>
            <a:r>
              <a:rPr lang="en-US" altLang="zh-CN" sz="2200" kern="100" dirty="0">
                <a:latin typeface="Times New Roman" panose="02020603050405020304" pitchFamily="18" charset="0"/>
                <a:ea typeface="+mn-ea"/>
                <a:cs typeface="Times New Roman" panose="02020603050405020304" pitchFamily="18" charset="0"/>
              </a:rPr>
              <a:t>1985</a:t>
            </a:r>
            <a:r>
              <a:rPr lang="zh-CN" altLang="zh-CN" sz="2200" kern="100" dirty="0">
                <a:latin typeface="Times New Roman" panose="02020603050405020304" pitchFamily="18" charset="0"/>
                <a:ea typeface="+mn-ea"/>
                <a:cs typeface="Times New Roman" panose="02020603050405020304" pitchFamily="18" charset="0"/>
              </a:rPr>
              <a:t>年以后国家放开了大部分农渔产品的销售，形成以批发市场为枢纽，以城乡集贸市场为末端的农渔产品流通体系。</a:t>
            </a:r>
            <a:endParaRPr lang="en-US" altLang="zh-CN" sz="2200" kern="100" dirty="0">
              <a:latin typeface="Times New Roman" panose="02020603050405020304" pitchFamily="18" charset="0"/>
              <a:ea typeface="+mn-ea"/>
              <a:cs typeface="Times New Roman" panose="02020603050405020304" pitchFamily="18" charset="0"/>
            </a:endParaRPr>
          </a:p>
          <a:p>
            <a:pPr indent="0" algn="just">
              <a:spcBef>
                <a:spcPts val="600"/>
              </a:spcBef>
              <a:spcAft>
                <a:spcPts val="0"/>
              </a:spcAft>
              <a:defRPr/>
            </a:pPr>
            <a:r>
              <a:rPr lang="en-US" altLang="zh-CN" sz="2200" kern="100" dirty="0">
                <a:latin typeface="Times New Roman" panose="02020603050405020304" pitchFamily="18" charset="0"/>
                <a:ea typeface="+mn-ea"/>
                <a:cs typeface="Times New Roman" panose="02020603050405020304" pitchFamily="18" charset="0"/>
              </a:rPr>
              <a:t>        </a:t>
            </a:r>
            <a:r>
              <a:rPr lang="zh-CN" altLang="zh-CN" sz="2400" kern="100" dirty="0">
                <a:latin typeface="Times New Roman" panose="02020603050405020304" pitchFamily="18" charset="0"/>
                <a:ea typeface="+mn-ea"/>
                <a:cs typeface="Times New Roman" panose="02020603050405020304" pitchFamily="18" charset="0"/>
              </a:rPr>
              <a:t>超市迅速发展时期（</a:t>
            </a:r>
            <a:r>
              <a:rPr lang="en-US" altLang="zh-CN" sz="2400" kern="100" dirty="0">
                <a:latin typeface="Times New Roman" panose="02020603050405020304" pitchFamily="18" charset="0"/>
                <a:ea typeface="+mn-ea"/>
                <a:cs typeface="Times New Roman" panose="02020603050405020304" pitchFamily="18" charset="0"/>
              </a:rPr>
              <a:t>1996</a:t>
            </a:r>
            <a:r>
              <a:rPr lang="zh-CN" altLang="zh-CN" sz="2400" kern="100" dirty="0">
                <a:latin typeface="Times New Roman" panose="02020603050405020304" pitchFamily="18" charset="0"/>
                <a:ea typeface="+mn-ea"/>
                <a:cs typeface="Times New Roman" panose="02020603050405020304" pitchFamily="18" charset="0"/>
              </a:rPr>
              <a:t>年至今）。</a:t>
            </a:r>
            <a:r>
              <a:rPr lang="zh-CN" altLang="en-US" sz="2200" kern="100" dirty="0">
                <a:latin typeface="Times New Roman" panose="02020603050405020304" pitchFamily="18" charset="0"/>
                <a:ea typeface="+mn-ea"/>
                <a:cs typeface="Times New Roman" panose="02020603050405020304" pitchFamily="18" charset="0"/>
              </a:rPr>
              <a:t>我国连锁超市起步于</a:t>
            </a:r>
            <a:r>
              <a:rPr lang="en-US" altLang="zh-CN" sz="2200" kern="100" dirty="0">
                <a:latin typeface="Times New Roman" panose="02020603050405020304" pitchFamily="18" charset="0"/>
                <a:ea typeface="+mn-ea"/>
                <a:cs typeface="Times New Roman" panose="02020603050405020304" pitchFamily="18" charset="0"/>
              </a:rPr>
              <a:t>20</a:t>
            </a:r>
            <a:r>
              <a:rPr lang="zh-CN" altLang="en-US" sz="2200" kern="100" dirty="0">
                <a:latin typeface="Times New Roman" panose="02020603050405020304" pitchFamily="18" charset="0"/>
                <a:ea typeface="+mn-ea"/>
                <a:cs typeface="Times New Roman" panose="02020603050405020304" pitchFamily="18" charset="0"/>
              </a:rPr>
              <a:t>世纪</a:t>
            </a:r>
            <a:r>
              <a:rPr lang="en-US" altLang="zh-CN" sz="2200" kern="100" dirty="0">
                <a:latin typeface="Times New Roman" panose="02020603050405020304" pitchFamily="18" charset="0"/>
                <a:ea typeface="+mn-ea"/>
                <a:cs typeface="Times New Roman" panose="02020603050405020304" pitchFamily="18" charset="0"/>
              </a:rPr>
              <a:t>90</a:t>
            </a:r>
            <a:r>
              <a:rPr lang="zh-CN" altLang="en-US" sz="2200" kern="100" dirty="0">
                <a:latin typeface="Times New Roman" panose="02020603050405020304" pitchFamily="18" charset="0"/>
                <a:ea typeface="+mn-ea"/>
                <a:cs typeface="Times New Roman" panose="02020603050405020304" pitchFamily="18" charset="0"/>
              </a:rPr>
              <a:t>年代初期，当时的超市主要经营日常生活用品和加工食品的零售业务。</a:t>
            </a:r>
            <a:r>
              <a:rPr lang="en-US" altLang="zh-CN" sz="2200" kern="100" dirty="0">
                <a:latin typeface="Times New Roman" panose="02020603050405020304" pitchFamily="18" charset="0"/>
                <a:ea typeface="+mn-ea"/>
                <a:cs typeface="Times New Roman" panose="02020603050405020304" pitchFamily="18" charset="0"/>
              </a:rPr>
              <a:t>1996</a:t>
            </a:r>
            <a:r>
              <a:rPr lang="zh-CN" altLang="en-US" sz="2200" kern="100" dirty="0">
                <a:latin typeface="Times New Roman" panose="02020603050405020304" pitchFamily="18" charset="0"/>
                <a:ea typeface="+mn-ea"/>
                <a:cs typeface="Times New Roman" panose="02020603050405020304" pitchFamily="18" charset="0"/>
              </a:rPr>
              <a:t>年在北京、深圳等地开始出现农渔产品超市零售。</a:t>
            </a:r>
            <a:endParaRPr lang="en-US" altLang="zh-CN" sz="2400" b="1" dirty="0">
              <a:solidFill>
                <a:srgbClr val="000000"/>
              </a:solidFill>
              <a:latin typeface="宋体" panose="02010600030101010101" pitchFamily="2" charset="-122"/>
              <a:cs typeface="Times New Roman" panose="02020603050405020304" pitchFamily="18" charset="0"/>
            </a:endParaRPr>
          </a:p>
        </p:txBody>
      </p:sp>
      <p:grpSp>
        <p:nvGrpSpPr>
          <p:cNvPr id="26628" name="组合 10280">
            <a:extLst>
              <a:ext uri="{FF2B5EF4-FFF2-40B4-BE49-F238E27FC236}">
                <a16:creationId xmlns:a16="http://schemas.microsoft.com/office/drawing/2014/main" id="{D126D627-B231-47FA-B84D-832B19A50206}"/>
              </a:ext>
            </a:extLst>
          </p:cNvPr>
          <p:cNvGrpSpPr>
            <a:grpSpLocks/>
          </p:cNvGrpSpPr>
          <p:nvPr/>
        </p:nvGrpSpPr>
        <p:grpSpPr bwMode="auto">
          <a:xfrm>
            <a:off x="2457450" y="-53975"/>
            <a:ext cx="6569075" cy="909638"/>
            <a:chOff x="1519" y="27"/>
            <a:chExt cx="4821" cy="573"/>
          </a:xfrm>
        </p:grpSpPr>
        <p:sp>
          <p:nvSpPr>
            <p:cNvPr id="26631" name="圆角矩形 10271">
              <a:extLst>
                <a:ext uri="{FF2B5EF4-FFF2-40B4-BE49-F238E27FC236}">
                  <a16:creationId xmlns:a16="http://schemas.microsoft.com/office/drawing/2014/main" id="{440A4030-98BB-4014-AFB2-27F07CA657DB}"/>
                </a:ext>
              </a:extLst>
            </p:cNvPr>
            <p:cNvSpPr>
              <a:spLocks noChangeArrowheads="1"/>
            </p:cNvSpPr>
            <p:nvPr/>
          </p:nvSpPr>
          <p:spPr bwMode="auto">
            <a:xfrm>
              <a:off x="1519" y="90"/>
              <a:ext cx="482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FF0000"/>
                </a:solidFill>
              </a:endParaRPr>
            </a:p>
          </p:txBody>
        </p:sp>
        <p:sp>
          <p:nvSpPr>
            <p:cNvPr id="12" name="任意多边形 10274">
              <a:extLst>
                <a:ext uri="{FF2B5EF4-FFF2-40B4-BE49-F238E27FC236}">
                  <a16:creationId xmlns:a16="http://schemas.microsoft.com/office/drawing/2014/main" id="{BD08FD4E-F5F2-47FC-B586-3F855C75DD6A}"/>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26635" name="文本框 12">
              <a:extLst>
                <a:ext uri="{FF2B5EF4-FFF2-40B4-BE49-F238E27FC236}">
                  <a16:creationId xmlns:a16="http://schemas.microsoft.com/office/drawing/2014/main" id="{77900CF5-7ACD-41D6-87FA-B9B4E776DF83}"/>
                </a:ext>
              </a:extLst>
            </p:cNvPr>
            <p:cNvSpPr txBox="1">
              <a:spLocks noChangeArrowheads="1"/>
            </p:cNvSpPr>
            <p:nvPr/>
          </p:nvSpPr>
          <p:spPr bwMode="auto">
            <a:xfrm>
              <a:off x="2745" y="149"/>
              <a:ext cx="359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b="1">
                  <a:solidFill>
                    <a:srgbClr val="FF0000"/>
                  </a:solidFill>
                  <a:latin typeface="宋体" panose="02010600030101010101" pitchFamily="2" charset="-122"/>
                  <a:sym typeface="+mn-ea"/>
                </a:rPr>
                <a:t>农渔产品零售市场</a:t>
              </a:r>
            </a:p>
          </p:txBody>
        </p:sp>
      </p:grpSp>
      <p:sp>
        <p:nvSpPr>
          <p:cNvPr id="26629" name="圆角矩形 10273">
            <a:extLst>
              <a:ext uri="{FF2B5EF4-FFF2-40B4-BE49-F238E27FC236}">
                <a16:creationId xmlns:a16="http://schemas.microsoft.com/office/drawing/2014/main" id="{9D9C221E-722C-4DCD-BBDC-A08BB17C730B}"/>
              </a:ext>
            </a:extLst>
          </p:cNvPr>
          <p:cNvSpPr>
            <a:spLocks noChangeArrowheads="1"/>
          </p:cNvSpPr>
          <p:nvPr/>
        </p:nvSpPr>
        <p:spPr bwMode="auto">
          <a:xfrm>
            <a:off x="2686050" y="1365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15" name="文本框 14">
            <a:extLst>
              <a:ext uri="{FF2B5EF4-FFF2-40B4-BE49-F238E27FC236}">
                <a16:creationId xmlns:a16="http://schemas.microsoft.com/office/drawing/2014/main" id="{8562B2FF-9EBF-4924-B591-E1C0A8A66378}"/>
              </a:ext>
            </a:extLst>
          </p:cNvPr>
          <p:cNvSpPr txBox="1"/>
          <p:nvPr/>
        </p:nvSpPr>
        <p:spPr>
          <a:xfrm>
            <a:off x="2703513" y="158750"/>
            <a:ext cx="1468437" cy="585788"/>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第二节</a:t>
            </a:r>
          </a:p>
        </p:txBody>
      </p:sp>
    </p:spTree>
  </p:cSld>
  <p:clrMapOvr>
    <a:masterClrMapping/>
  </p:clrMapOvr>
  <p:transition spd="slow">
    <p:pull dir="l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8674" name="组合 10280">
            <a:extLst>
              <a:ext uri="{FF2B5EF4-FFF2-40B4-BE49-F238E27FC236}">
                <a16:creationId xmlns:a16="http://schemas.microsoft.com/office/drawing/2014/main" id="{9491B3C2-3440-41CE-93BA-58786EA5C4E9}"/>
              </a:ext>
            </a:extLst>
          </p:cNvPr>
          <p:cNvGrpSpPr>
            <a:grpSpLocks/>
          </p:cNvGrpSpPr>
          <p:nvPr/>
        </p:nvGrpSpPr>
        <p:grpSpPr bwMode="auto">
          <a:xfrm>
            <a:off x="2457450" y="63500"/>
            <a:ext cx="6569075" cy="809625"/>
            <a:chOff x="1519" y="24"/>
            <a:chExt cx="4821" cy="510"/>
          </a:xfrm>
        </p:grpSpPr>
        <p:sp>
          <p:nvSpPr>
            <p:cNvPr id="28683" name="圆角矩形 10271">
              <a:extLst>
                <a:ext uri="{FF2B5EF4-FFF2-40B4-BE49-F238E27FC236}">
                  <a16:creationId xmlns:a16="http://schemas.microsoft.com/office/drawing/2014/main" id="{806BE757-DBA9-4B8C-AA93-B3A3E24C760D}"/>
                </a:ext>
              </a:extLst>
            </p:cNvPr>
            <p:cNvSpPr>
              <a:spLocks noChangeArrowheads="1"/>
            </p:cNvSpPr>
            <p:nvPr/>
          </p:nvSpPr>
          <p:spPr bwMode="auto">
            <a:xfrm>
              <a:off x="1519" y="24"/>
              <a:ext cx="482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FF0000"/>
                </a:solidFill>
              </a:endParaRPr>
            </a:p>
          </p:txBody>
        </p:sp>
        <p:sp>
          <p:nvSpPr>
            <p:cNvPr id="16389" name="任意多边形 10274">
              <a:extLst>
                <a:ext uri="{FF2B5EF4-FFF2-40B4-BE49-F238E27FC236}">
                  <a16:creationId xmlns:a16="http://schemas.microsoft.com/office/drawing/2014/main" id="{5C39B093-8E82-44EC-B200-1705C5151127}"/>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28687" name="文本框 10276">
              <a:extLst>
                <a:ext uri="{FF2B5EF4-FFF2-40B4-BE49-F238E27FC236}">
                  <a16:creationId xmlns:a16="http://schemas.microsoft.com/office/drawing/2014/main" id="{55089985-D431-4C51-B019-B4D64B705D8A}"/>
                </a:ext>
              </a:extLst>
            </p:cNvPr>
            <p:cNvSpPr txBox="1">
              <a:spLocks noChangeArrowheads="1"/>
            </p:cNvSpPr>
            <p:nvPr/>
          </p:nvSpPr>
          <p:spPr bwMode="auto">
            <a:xfrm>
              <a:off x="2745" y="65"/>
              <a:ext cx="359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b="1">
                  <a:solidFill>
                    <a:srgbClr val="FF0000"/>
                  </a:solidFill>
                  <a:latin typeface="宋体" panose="02010600030101010101" pitchFamily="2" charset="-122"/>
                  <a:sym typeface="+mn-ea"/>
                </a:rPr>
                <a:t>农渔产品零售市场</a:t>
              </a:r>
              <a:endParaRPr lang="zh-CN" altLang="en-US" sz="3600" b="1" noProof="1">
                <a:solidFill>
                  <a:srgbClr val="FF0000"/>
                </a:solidFill>
                <a:latin typeface="宋体" panose="02010600030101010101" pitchFamily="2" charset="-122"/>
                <a:sym typeface="+mn-ea"/>
              </a:endParaRPr>
            </a:p>
          </p:txBody>
        </p:sp>
      </p:grpSp>
      <p:sp>
        <p:nvSpPr>
          <p:cNvPr id="28675" name="矩形 10278">
            <a:extLst>
              <a:ext uri="{FF2B5EF4-FFF2-40B4-BE49-F238E27FC236}">
                <a16:creationId xmlns:a16="http://schemas.microsoft.com/office/drawing/2014/main" id="{16E39635-162B-4300-B46C-A8BAF363ED5F}"/>
              </a:ext>
            </a:extLst>
          </p:cNvPr>
          <p:cNvSpPr>
            <a:spLocks noChangeArrowheads="1"/>
          </p:cNvSpPr>
          <p:nvPr/>
        </p:nvSpPr>
        <p:spPr bwMode="auto">
          <a:xfrm>
            <a:off x="563563" y="868363"/>
            <a:ext cx="83486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r>
              <a:rPr lang="zh-CN" altLang="en-US">
                <a:solidFill>
                  <a:srgbClr val="C00000"/>
                </a:solidFill>
                <a:latin typeface="宋体" panose="02010600030101010101" pitchFamily="2" charset="-122"/>
                <a:sym typeface="宋体" panose="02010600030101010101" pitchFamily="2" charset="-122"/>
              </a:rPr>
              <a:t>三、农渔产品零售模式</a:t>
            </a:r>
            <a:endParaRPr lang="en-US" altLang="zh-CN">
              <a:solidFill>
                <a:srgbClr val="C00000"/>
              </a:solidFill>
              <a:latin typeface="宋体" panose="02010600030101010101" pitchFamily="2" charset="-122"/>
              <a:sym typeface="宋体" panose="02010600030101010101" pitchFamily="2" charset="-122"/>
            </a:endParaRPr>
          </a:p>
          <a:p>
            <a:r>
              <a:rPr lang="zh-CN" altLang="en-US" sz="2800" b="1">
                <a:solidFill>
                  <a:srgbClr val="C00000"/>
                </a:solidFill>
                <a:latin typeface="宋体" panose="02010600030101010101" pitchFamily="2" charset="-122"/>
                <a:sym typeface="宋体" panose="02010600030101010101" pitchFamily="2" charset="-122"/>
              </a:rPr>
              <a:t>（一）我国农渔产品零售模式</a:t>
            </a:r>
          </a:p>
        </p:txBody>
      </p:sp>
      <p:sp>
        <p:nvSpPr>
          <p:cNvPr id="28676" name="矩形 10279">
            <a:extLst>
              <a:ext uri="{FF2B5EF4-FFF2-40B4-BE49-F238E27FC236}">
                <a16:creationId xmlns:a16="http://schemas.microsoft.com/office/drawing/2014/main" id="{F9A10AB4-DC81-48BF-8840-F49B6DF3B2D0}"/>
              </a:ext>
            </a:extLst>
          </p:cNvPr>
          <p:cNvSpPr>
            <a:spLocks noChangeArrowheads="1"/>
          </p:cNvSpPr>
          <p:nvPr/>
        </p:nvSpPr>
        <p:spPr bwMode="auto">
          <a:xfrm>
            <a:off x="811213" y="1739900"/>
            <a:ext cx="8101012"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buClr>
                <a:srgbClr val="D9050A"/>
              </a:buClr>
              <a:buSzPct val="85000"/>
            </a:pPr>
            <a:r>
              <a:rPr lang="en-US" altLang="zh-CN" sz="2400">
                <a:solidFill>
                  <a:srgbClr val="000000"/>
                </a:solidFill>
                <a:latin typeface="宋体" panose="02010600030101010101" pitchFamily="2" charset="-122"/>
              </a:rPr>
              <a:t>1</a:t>
            </a:r>
            <a:r>
              <a:rPr lang="zh-CN" altLang="en-US" sz="2400">
                <a:solidFill>
                  <a:srgbClr val="000000"/>
                </a:solidFill>
                <a:latin typeface="宋体" panose="02010600030101010101" pitchFamily="2" charset="-122"/>
              </a:rPr>
              <a:t>、农贸市场零售模式</a:t>
            </a:r>
          </a:p>
          <a:p>
            <a:pPr algn="just" eaLnBrk="1" latinLnBrk="1" hangingPunct="1">
              <a:buClr>
                <a:srgbClr val="D9050A"/>
              </a:buClr>
              <a:buSzPct val="85000"/>
            </a:pPr>
            <a:r>
              <a:rPr lang="en-US" altLang="zh-CN" sz="2400">
                <a:solidFill>
                  <a:srgbClr val="000000"/>
                </a:solidFill>
                <a:latin typeface="宋体" panose="02010600030101010101" pitchFamily="2" charset="-122"/>
              </a:rPr>
              <a:t>2</a:t>
            </a:r>
            <a:r>
              <a:rPr lang="zh-CN" altLang="en-US" sz="2400">
                <a:solidFill>
                  <a:srgbClr val="000000"/>
                </a:solidFill>
                <a:latin typeface="宋体" panose="02010600030101010101" pitchFamily="2" charset="-122"/>
              </a:rPr>
              <a:t>、农村集市零售模式</a:t>
            </a:r>
          </a:p>
          <a:p>
            <a:pPr algn="just" eaLnBrk="1" latinLnBrk="1" hangingPunct="1">
              <a:buClr>
                <a:srgbClr val="D9050A"/>
              </a:buClr>
              <a:buSzPct val="85000"/>
            </a:pPr>
            <a:r>
              <a:rPr lang="en-US" altLang="zh-CN" sz="2400">
                <a:solidFill>
                  <a:srgbClr val="000000"/>
                </a:solidFill>
                <a:latin typeface="宋体" panose="02010600030101010101" pitchFamily="2" charset="-122"/>
              </a:rPr>
              <a:t>3</a:t>
            </a:r>
            <a:r>
              <a:rPr lang="zh-CN" altLang="en-US" sz="2400">
                <a:solidFill>
                  <a:srgbClr val="000000"/>
                </a:solidFill>
                <a:latin typeface="宋体" panose="02010600030101010101" pitchFamily="2" charset="-122"/>
              </a:rPr>
              <a:t>、农渔产品零售企业前店后生产基地模式</a:t>
            </a:r>
          </a:p>
          <a:p>
            <a:pPr algn="just" eaLnBrk="1" latinLnBrk="1" hangingPunct="1">
              <a:buClr>
                <a:srgbClr val="D9050A"/>
              </a:buClr>
              <a:buSzPct val="85000"/>
            </a:pPr>
            <a:r>
              <a:rPr lang="en-US" altLang="zh-CN" sz="2400">
                <a:solidFill>
                  <a:srgbClr val="000000"/>
                </a:solidFill>
                <a:latin typeface="宋体" panose="02010600030101010101" pitchFamily="2" charset="-122"/>
              </a:rPr>
              <a:t>4</a:t>
            </a:r>
            <a:r>
              <a:rPr lang="zh-CN" altLang="en-US" sz="2400">
                <a:solidFill>
                  <a:srgbClr val="000000"/>
                </a:solidFill>
                <a:latin typeface="宋体" panose="02010600030101010101" pitchFamily="2" charset="-122"/>
              </a:rPr>
              <a:t>、城镇中以超市为主的农渔产品零售模式</a:t>
            </a:r>
          </a:p>
          <a:p>
            <a:pPr algn="just" eaLnBrk="1" latinLnBrk="1" hangingPunct="1">
              <a:buClr>
                <a:srgbClr val="D9050A"/>
              </a:buClr>
              <a:buSzPct val="85000"/>
            </a:pPr>
            <a:endParaRPr lang="en-US" altLang="zh-CN" sz="2400">
              <a:solidFill>
                <a:srgbClr val="000000"/>
              </a:solidFill>
              <a:latin typeface="宋体" panose="02010600030101010101" pitchFamily="2" charset="-122"/>
            </a:endParaRPr>
          </a:p>
          <a:p>
            <a:pPr algn="just" eaLnBrk="1" latinLnBrk="1" hangingPunct="1">
              <a:lnSpc>
                <a:spcPct val="120000"/>
              </a:lnSpc>
              <a:buClr>
                <a:srgbClr val="D9050A"/>
              </a:buClr>
              <a:buSzPct val="85000"/>
              <a:buFont typeface="Arial" panose="020B0604020202020204" pitchFamily="34" charset="0"/>
              <a:buNone/>
            </a:pPr>
            <a:endParaRPr lang="en-US" altLang="en-US" sz="2000">
              <a:solidFill>
                <a:srgbClr val="000000"/>
              </a:solidFill>
              <a:latin typeface="楷体" panose="02010609060101010101" pitchFamily="49" charset="-122"/>
              <a:ea typeface="楷体" panose="02010609060101010101" pitchFamily="49" charset="-122"/>
            </a:endParaRPr>
          </a:p>
        </p:txBody>
      </p:sp>
      <p:sp>
        <p:nvSpPr>
          <p:cNvPr id="28677" name="圆角矩形 10273">
            <a:extLst>
              <a:ext uri="{FF2B5EF4-FFF2-40B4-BE49-F238E27FC236}">
                <a16:creationId xmlns:a16="http://schemas.microsoft.com/office/drawing/2014/main" id="{B03E61EF-0092-4069-BD30-F02951B8D57B}"/>
              </a:ext>
            </a:extLst>
          </p:cNvPr>
          <p:cNvSpPr>
            <a:spLocks noChangeArrowheads="1"/>
          </p:cNvSpPr>
          <p:nvPr/>
        </p:nvSpPr>
        <p:spPr bwMode="auto">
          <a:xfrm>
            <a:off x="2686050" y="1365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2" name="文本框 1">
            <a:extLst>
              <a:ext uri="{FF2B5EF4-FFF2-40B4-BE49-F238E27FC236}">
                <a16:creationId xmlns:a16="http://schemas.microsoft.com/office/drawing/2014/main" id="{60B1ADFE-8729-4446-BFA4-02B11B89C00F}"/>
              </a:ext>
            </a:extLst>
          </p:cNvPr>
          <p:cNvSpPr txBox="1"/>
          <p:nvPr/>
        </p:nvSpPr>
        <p:spPr>
          <a:xfrm>
            <a:off x="2703513" y="158750"/>
            <a:ext cx="1468437" cy="585788"/>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第二节</a:t>
            </a:r>
          </a:p>
        </p:txBody>
      </p:sp>
      <p:sp>
        <p:nvSpPr>
          <p:cNvPr id="28679" name="矩形 2">
            <a:extLst>
              <a:ext uri="{FF2B5EF4-FFF2-40B4-BE49-F238E27FC236}">
                <a16:creationId xmlns:a16="http://schemas.microsoft.com/office/drawing/2014/main" id="{3661CA0B-BFE1-4582-9437-0F8B86ABC271}"/>
              </a:ext>
            </a:extLst>
          </p:cNvPr>
          <p:cNvSpPr>
            <a:spLocks noChangeArrowheads="1"/>
          </p:cNvSpPr>
          <p:nvPr/>
        </p:nvSpPr>
        <p:spPr bwMode="auto">
          <a:xfrm>
            <a:off x="568325" y="3181350"/>
            <a:ext cx="6226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r>
              <a:rPr lang="zh-CN" altLang="en-US" sz="2800" b="1">
                <a:solidFill>
                  <a:srgbClr val="C00000"/>
                </a:solidFill>
                <a:latin typeface="宋体" panose="02010600030101010101" pitchFamily="2" charset="-122"/>
                <a:sym typeface="宋体" panose="02010600030101010101" pitchFamily="2" charset="-122"/>
              </a:rPr>
              <a:t>（二）国外农渔产品零售模式</a:t>
            </a:r>
          </a:p>
        </p:txBody>
      </p:sp>
      <p:sp>
        <p:nvSpPr>
          <p:cNvPr id="28680" name="矩形 3">
            <a:extLst>
              <a:ext uri="{FF2B5EF4-FFF2-40B4-BE49-F238E27FC236}">
                <a16:creationId xmlns:a16="http://schemas.microsoft.com/office/drawing/2014/main" id="{C37B81FC-CFB3-4404-B377-7882812D12D2}"/>
              </a:ext>
            </a:extLst>
          </p:cNvPr>
          <p:cNvSpPr>
            <a:spLocks noChangeArrowheads="1"/>
          </p:cNvSpPr>
          <p:nvPr/>
        </p:nvSpPr>
        <p:spPr bwMode="auto">
          <a:xfrm>
            <a:off x="796925" y="3587750"/>
            <a:ext cx="810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buClr>
                <a:srgbClr val="D9050A"/>
              </a:buClr>
              <a:buSzPct val="85000"/>
            </a:pPr>
            <a:r>
              <a:rPr lang="en-US" altLang="zh-CN" sz="2400">
                <a:solidFill>
                  <a:srgbClr val="000000"/>
                </a:solidFill>
                <a:latin typeface="宋体" panose="02010600030101010101" pitchFamily="2" charset="-122"/>
              </a:rPr>
              <a:t>1</a:t>
            </a:r>
            <a:r>
              <a:rPr lang="zh-CN" altLang="en-US" sz="2400">
                <a:solidFill>
                  <a:srgbClr val="000000"/>
                </a:solidFill>
                <a:latin typeface="宋体" panose="02010600030101010101" pitchFamily="2" charset="-122"/>
              </a:rPr>
              <a:t>、美国的自销模式</a:t>
            </a:r>
            <a:r>
              <a:rPr lang="en-US" altLang="zh-CN" sz="2400">
                <a:solidFill>
                  <a:srgbClr val="000000"/>
                </a:solidFill>
                <a:latin typeface="宋体" panose="02010600030101010101" pitchFamily="2" charset="-122"/>
              </a:rPr>
              <a:t>+</a:t>
            </a:r>
            <a:r>
              <a:rPr lang="zh-CN" altLang="en-US" sz="2400">
                <a:solidFill>
                  <a:srgbClr val="000000"/>
                </a:solidFill>
                <a:latin typeface="宋体" panose="02010600030101010101" pitchFamily="2" charset="-122"/>
              </a:rPr>
              <a:t>先进的信息化</a:t>
            </a:r>
          </a:p>
          <a:p>
            <a:pPr algn="just" eaLnBrk="1" latinLnBrk="1" hangingPunct="1">
              <a:buClr>
                <a:srgbClr val="D9050A"/>
              </a:buClr>
              <a:buSzPct val="85000"/>
            </a:pPr>
            <a:r>
              <a:rPr lang="en-US" altLang="zh-CN" sz="2400">
                <a:solidFill>
                  <a:srgbClr val="000000"/>
                </a:solidFill>
                <a:latin typeface="宋体" panose="02010600030101010101" pitchFamily="2" charset="-122"/>
              </a:rPr>
              <a:t>2</a:t>
            </a:r>
            <a:r>
              <a:rPr lang="zh-CN" altLang="en-US" sz="2400">
                <a:solidFill>
                  <a:srgbClr val="000000"/>
                </a:solidFill>
                <a:latin typeface="宋体" panose="02010600030101010101" pitchFamily="2" charset="-122"/>
              </a:rPr>
              <a:t>、日本的直卖所模式</a:t>
            </a:r>
          </a:p>
          <a:p>
            <a:pPr algn="just" eaLnBrk="1" latinLnBrk="1" hangingPunct="1">
              <a:buClr>
                <a:srgbClr val="D9050A"/>
              </a:buClr>
              <a:buSzPct val="85000"/>
            </a:pPr>
            <a:r>
              <a:rPr lang="en-US" altLang="zh-CN" sz="2400">
                <a:solidFill>
                  <a:srgbClr val="000000"/>
                </a:solidFill>
                <a:latin typeface="宋体" panose="02010600030101010101" pitchFamily="2" charset="-122"/>
              </a:rPr>
              <a:t>3</a:t>
            </a:r>
            <a:r>
              <a:rPr lang="zh-CN" altLang="en-US" sz="2400">
                <a:solidFill>
                  <a:srgbClr val="000000"/>
                </a:solidFill>
                <a:latin typeface="宋体" panose="02010600030101010101" pitchFamily="2" charset="-122"/>
              </a:rPr>
              <a:t>、荷兰的公益性拍卖市场</a:t>
            </a:r>
            <a:r>
              <a:rPr lang="en-US" altLang="zh-CN" sz="2400">
                <a:solidFill>
                  <a:srgbClr val="000000"/>
                </a:solidFill>
                <a:latin typeface="宋体" panose="02010600030101010101" pitchFamily="2" charset="-122"/>
              </a:rPr>
              <a:t>+</a:t>
            </a:r>
            <a:r>
              <a:rPr lang="zh-CN" altLang="en-US" sz="2400">
                <a:solidFill>
                  <a:srgbClr val="000000"/>
                </a:solidFill>
                <a:latin typeface="宋体" panose="02010600030101010101" pitchFamily="2" charset="-122"/>
              </a:rPr>
              <a:t>配送中心</a:t>
            </a:r>
          </a:p>
        </p:txBody>
      </p:sp>
      <p:sp>
        <p:nvSpPr>
          <p:cNvPr id="28681" name="矩形 10278">
            <a:extLst>
              <a:ext uri="{FF2B5EF4-FFF2-40B4-BE49-F238E27FC236}">
                <a16:creationId xmlns:a16="http://schemas.microsoft.com/office/drawing/2014/main" id="{6E88793C-47B4-48BF-854F-F88D42D9971A}"/>
              </a:ext>
            </a:extLst>
          </p:cNvPr>
          <p:cNvSpPr>
            <a:spLocks noChangeArrowheads="1"/>
          </p:cNvSpPr>
          <p:nvPr/>
        </p:nvSpPr>
        <p:spPr bwMode="auto">
          <a:xfrm>
            <a:off x="687388" y="4648200"/>
            <a:ext cx="83486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r>
              <a:rPr lang="zh-CN" altLang="en-US">
                <a:solidFill>
                  <a:srgbClr val="C00000"/>
                </a:solidFill>
                <a:latin typeface="宋体" panose="02010600030101010101" pitchFamily="2" charset="-122"/>
                <a:sym typeface="宋体" panose="02010600030101010101" pitchFamily="2" charset="-122"/>
              </a:rPr>
              <a:t>四、农渔产品零售市场职能</a:t>
            </a:r>
          </a:p>
        </p:txBody>
      </p:sp>
      <p:sp>
        <p:nvSpPr>
          <p:cNvPr id="28682" name="矩形 2">
            <a:extLst>
              <a:ext uri="{FF2B5EF4-FFF2-40B4-BE49-F238E27FC236}">
                <a16:creationId xmlns:a16="http://schemas.microsoft.com/office/drawing/2014/main" id="{0D26D408-E9DB-44B9-83ED-4A48B8D0CEC8}"/>
              </a:ext>
            </a:extLst>
          </p:cNvPr>
          <p:cNvSpPr>
            <a:spLocks noChangeArrowheads="1"/>
          </p:cNvSpPr>
          <p:nvPr/>
        </p:nvSpPr>
        <p:spPr bwMode="auto">
          <a:xfrm>
            <a:off x="823913" y="5159375"/>
            <a:ext cx="7496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r>
              <a:rPr lang="en-US" altLang="zh-CN" sz="2400">
                <a:latin typeface="宋体" panose="02010600030101010101" pitchFamily="2" charset="-122"/>
              </a:rPr>
              <a:t>1</a:t>
            </a:r>
            <a:r>
              <a:rPr lang="zh-CN" altLang="en-US" sz="2400">
                <a:latin typeface="宋体" panose="02010600030101010101" pitchFamily="2" charset="-122"/>
              </a:rPr>
              <a:t>、价值实现职能            </a:t>
            </a:r>
            <a:r>
              <a:rPr lang="en-US" altLang="zh-CN" sz="2400">
                <a:latin typeface="宋体" panose="02010600030101010101" pitchFamily="2" charset="-122"/>
              </a:rPr>
              <a:t>2</a:t>
            </a:r>
            <a:r>
              <a:rPr lang="zh-CN" altLang="en-US" sz="2400">
                <a:latin typeface="宋体" panose="02010600030101010101" pitchFamily="2" charset="-122"/>
              </a:rPr>
              <a:t>、服务职能</a:t>
            </a:r>
          </a:p>
          <a:p>
            <a:r>
              <a:rPr lang="en-US" altLang="zh-CN" sz="2400">
                <a:latin typeface="宋体" panose="02010600030101010101" pitchFamily="2" charset="-122"/>
              </a:rPr>
              <a:t>3</a:t>
            </a:r>
            <a:r>
              <a:rPr lang="zh-CN" altLang="en-US" sz="2400">
                <a:latin typeface="宋体" panose="02010600030101010101" pitchFamily="2" charset="-122"/>
              </a:rPr>
              <a:t>、协调职能                </a:t>
            </a:r>
            <a:r>
              <a:rPr lang="en-US" altLang="zh-CN" sz="2400">
                <a:latin typeface="宋体" panose="02010600030101010101" pitchFamily="2" charset="-122"/>
              </a:rPr>
              <a:t>4</a:t>
            </a:r>
            <a:r>
              <a:rPr lang="zh-CN" altLang="en-US" sz="2400">
                <a:latin typeface="宋体" panose="02010600030101010101" pitchFamily="2" charset="-122"/>
              </a:rPr>
              <a:t>、信息职能</a:t>
            </a:r>
          </a:p>
        </p:txBody>
      </p:sp>
    </p:spTree>
  </p:cSld>
  <p:clrMapOvr>
    <a:masterClrMapping/>
  </p:clrMapOvr>
  <p:transition spd="slow">
    <p:pull dir="ld"/>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2428</Words>
  <Application>Microsoft Office PowerPoint</Application>
  <PresentationFormat>全屏显示(4:3)</PresentationFormat>
  <Paragraphs>183</Paragraphs>
  <Slides>20</Slides>
  <Notes>18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宋体</vt:lpstr>
      <vt:lpstr>Calibri</vt:lpstr>
      <vt:lpstr>华文行楷</vt:lpstr>
      <vt:lpstr>黑体</vt:lpstr>
      <vt:lpstr>楷体</vt:lpstr>
      <vt:lpstr>+mn-ea</vt:lpstr>
      <vt:lpstr>Wingdings</vt:lpstr>
      <vt:lpstr>Times New Roman</vt:lpstr>
      <vt:lpstr>默认设计模板</vt:lpstr>
      <vt:lpstr>PowerPoint 演示文稿</vt:lpstr>
      <vt:lpstr>第三章  农渔产品市场体系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HD</dc:creator>
  <cp:lastModifiedBy>昌鑫 杨</cp:lastModifiedBy>
  <cp:revision>513</cp:revision>
  <dcterms:created xsi:type="dcterms:W3CDTF">2007-08-10T10:38:00Z</dcterms:created>
  <dcterms:modified xsi:type="dcterms:W3CDTF">2018-10-27T15:29:57Z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